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09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9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9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3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5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8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9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0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2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3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4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5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6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7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8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5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8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9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0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HiTeeth皓得适案例图册2022版本电子版-无机构_画板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376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HiTeeth皓得适案例图册2022版本电子版-无机构-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 advTm="5000">
        <p:fade/>
      </p:transition>
    </mc:Choice>
    <mc:Fallback>
      <p:transition advClick="0" advTm="5000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方正书宋_GBK</vt:lpstr>
      <vt:lpstr>Wingdings</vt:lpstr>
      <vt:lpstr>微软雅黑</vt:lpstr>
      <vt:lpstr>汉仪旗黑</vt:lpstr>
      <vt:lpstr>Wingdings</vt:lpstr>
      <vt:lpstr>宋体</vt:lpstr>
      <vt:lpstr>Arial Unicode MS</vt:lpstr>
      <vt:lpstr>Calibri</vt:lpstr>
      <vt:lpstr>Helvetica Neue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chao.z</cp:lastModifiedBy>
  <cp:revision>152</cp:revision>
  <dcterms:created xsi:type="dcterms:W3CDTF">2022-03-26T15:58:31Z</dcterms:created>
  <dcterms:modified xsi:type="dcterms:W3CDTF">2022-03-26T15:58:31Z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2052-4.0.0.6524</vt:lpwstr>
  </property>
  <property fmtid="{D5CDD505-2E9C-101B-9397-08002B2CF9AE}" pid="3" name="ICV">
    <vt:lpwstr>38114364A3DD42E38B8AE27851124E0D</vt:lpwstr>
  </property>
</Properties>
</file>