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305" r:id="rId4"/>
    <p:sldId id="300" r:id="rId5"/>
    <p:sldId id="301" r:id="rId6"/>
    <p:sldId id="302" r:id="rId7"/>
    <p:sldId id="307" r:id="rId8"/>
    <p:sldId id="308" r:id="rId9"/>
    <p:sldId id="303" r:id="rId10"/>
    <p:sldId id="309" r:id="rId11"/>
    <p:sldId id="314" r:id="rId12"/>
    <p:sldId id="304" r:id="rId13"/>
    <p:sldId id="311" r:id="rId14"/>
    <p:sldId id="310" r:id="rId15"/>
    <p:sldId id="312" r:id="rId16"/>
    <p:sldId id="315" r:id="rId17"/>
    <p:sldId id="313" r:id="rId18"/>
    <p:sldId id="26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7"/>
    <p:restoredTop sz="95958"/>
  </p:normalViewPr>
  <p:slideViewPr>
    <p:cSldViewPr snapToGrid="0" snapToObjects="1">
      <p:cViewPr varScale="1">
        <p:scale>
          <a:sx n="94" d="100"/>
          <a:sy n="94" d="100"/>
        </p:scale>
        <p:origin x="64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000CE9B-9064-7B4E-AE25-164682F071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938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4B7F7B-F982-5944-917C-D1753CD51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FCD55A4-02B5-D74A-8ED0-40866AAD6F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023C63-F8E2-954B-92A7-69D746062C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175B7C-8C92-F140-B00B-44571C77D0AC}" type="datetimeFigureOut">
              <a:rPr kumimoji="1" lang="zh-CN" altLang="en-US" smtClean="0"/>
              <a:t>2021/11/22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42F17B-0844-F144-BDA6-A49D1A484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0C36D1-00F1-9E4A-A7EB-FA17E9406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F62D56C-0D42-A244-8683-3682F4065FE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64635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F8D4CB0-6068-EB4E-A4D6-E0C39E23F8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EF0A422-75E6-0C4F-A553-66BE379328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4D7104-8A3C-4748-9C6E-3971F43817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175B7C-8C92-F140-B00B-44571C77D0AC}" type="datetimeFigureOut">
              <a:rPr kumimoji="1" lang="zh-CN" altLang="en-US" smtClean="0"/>
              <a:t>2021/11/22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9DEA2D-D61C-CC4D-8E7D-525D1855B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456502-A38D-BF4E-BC7D-95BD4E99D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F62D56C-0D42-A244-8683-3682F4065FE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2420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A7473DFE-B47C-8042-B522-C9EBD98814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31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38A21BA-D34C-F143-B902-9037C0092F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578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2336E33-7074-D54F-AD06-909EA8107B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  <p:pic>
        <p:nvPicPr>
          <p:cNvPr id="10" name="图片 5" descr="图片 5">
            <a:extLst>
              <a:ext uri="{FF2B5EF4-FFF2-40B4-BE49-F238E27FC236}">
                <a16:creationId xmlns:a16="http://schemas.microsoft.com/office/drawing/2014/main" id="{59D2DA47-60F2-D04D-83DA-825C23F4E4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04" b="433"/>
          <a:stretch/>
        </p:blipFill>
        <p:spPr>
          <a:xfrm>
            <a:off x="4797083" y="-1"/>
            <a:ext cx="7774745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2" name="矩形 6">
            <a:extLst>
              <a:ext uri="{FF2B5EF4-FFF2-40B4-BE49-F238E27FC236}">
                <a16:creationId xmlns:a16="http://schemas.microsoft.com/office/drawing/2014/main" id="{E6B7DDF7-A159-994F-B114-854B1B828D76}"/>
              </a:ext>
            </a:extLst>
          </p:cNvPr>
          <p:cNvSpPr/>
          <p:nvPr userDrawn="1"/>
        </p:nvSpPr>
        <p:spPr>
          <a:xfrm>
            <a:off x="10125305" y="6278136"/>
            <a:ext cx="2071177" cy="412601"/>
          </a:xfrm>
          <a:prstGeom prst="rect">
            <a:avLst/>
          </a:prstGeom>
          <a:solidFill>
            <a:srgbClr val="2E4A9F"/>
          </a:solidFill>
          <a:ln w="12700">
            <a:miter lim="400000"/>
          </a:ln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98566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F0CC0F7-BDCF-C84C-BE42-3BFDC64620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500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75C458-183F-1749-B308-728DB2507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98E28E5-F466-AA48-B66D-BC4440C12F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175B7C-8C92-F140-B00B-44571C77D0AC}" type="datetimeFigureOut">
              <a:rPr kumimoji="1" lang="zh-CN" altLang="en-US" smtClean="0"/>
              <a:t>2021/11/22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817533B-E820-9041-B30F-C1CD9B3F8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1266307-272B-AC4D-966F-5C0E4880C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F62D56C-0D42-A244-8683-3682F4065FE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78600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7B2003C-CF2B-D84C-AE55-69D93830D0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175B7C-8C92-F140-B00B-44571C77D0AC}" type="datetimeFigureOut">
              <a:rPr kumimoji="1" lang="zh-CN" altLang="en-US" smtClean="0"/>
              <a:t>2021/11/22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67A7EEA-897F-164B-A683-784AA4CC4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612768-1471-954A-B12D-A9647DDCF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F62D56C-0D42-A244-8683-3682F4065FE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16217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37EF78-2325-E84A-B6A7-59ACC5B98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428BEF-7667-4348-822E-D0F282CA3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567E21C-B8EB-3840-8C45-0C5797F9BB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8F7EA97-0A74-AF44-8331-3C82FB4260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175B7C-8C92-F140-B00B-44571C77D0AC}" type="datetimeFigureOut">
              <a:rPr kumimoji="1" lang="zh-CN" altLang="en-US" smtClean="0"/>
              <a:t>2021/11/22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F47498E-B023-5846-9D47-1A2984041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0596B9-F69F-7043-8160-A3622B3CF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F62D56C-0D42-A244-8683-3682F4065FE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5026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865B7D-59E0-0B43-A29B-5FCE04CD2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A334112-9E4E-5542-98B9-5725E6807A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B7A9599-9F38-8844-B74D-32D5066AE5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50EE88D-9CBC-C44E-82DF-C7A337A86F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175B7C-8C92-F140-B00B-44571C77D0AC}" type="datetimeFigureOut">
              <a:rPr kumimoji="1" lang="zh-CN" altLang="en-US" smtClean="0"/>
              <a:t>2021/11/22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5AA35E8-55B8-9648-ADC2-188AD8F82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E97083C-2BDE-014B-B32C-5BA89FA94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F62D56C-0D42-A244-8683-3682F4065FE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8127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4433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3" r:id="rId4"/>
    <p:sldLayoutId id="2147483652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A51E4EB-2D79-D54D-9CE0-262118DAB23C}"/>
              </a:ext>
            </a:extLst>
          </p:cNvPr>
          <p:cNvSpPr txBox="1"/>
          <p:nvPr/>
        </p:nvSpPr>
        <p:spPr>
          <a:xfrm>
            <a:off x="576570" y="2220435"/>
            <a:ext cx="6825803" cy="16841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1" i="0" u="none" strike="noStrike" cap="none" spc="0" normalizeH="0" baseline="0" dirty="0" err="1">
                <a:ln>
                  <a:noFill/>
                </a:ln>
                <a:solidFill>
                  <a:srgbClr val="223D8A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HiTeeth</a:t>
            </a:r>
            <a:r>
              <a:rPr kumimoji="0" lang="zh-CN" altLang="en-US" sz="4800" b="1" i="0" u="none" strike="noStrike" cap="none" spc="0" normalizeH="0" baseline="0" dirty="0">
                <a:ln>
                  <a:noFill/>
                </a:ln>
                <a:solidFill>
                  <a:srgbClr val="223D8A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皓得适</a:t>
            </a:r>
            <a:endParaRPr kumimoji="0" lang="en-US" altLang="zh-CN" sz="4800" b="1" i="0" u="none" strike="noStrike" cap="none" spc="0" normalizeH="0" baseline="0" dirty="0">
              <a:ln>
                <a:noFill/>
              </a:ln>
              <a:solidFill>
                <a:srgbClr val="223D8A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4800" b="1" i="0" u="none" strike="noStrike" cap="none" spc="0" normalizeH="0" baseline="0" dirty="0">
                <a:ln>
                  <a:noFill/>
                </a:ln>
                <a:solidFill>
                  <a:srgbClr val="C9A469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新品线上促销活动</a:t>
            </a:r>
          </a:p>
        </p:txBody>
      </p:sp>
    </p:spTree>
    <p:extLst>
      <p:ext uri="{BB962C8B-B14F-4D97-AF65-F5344CB8AC3E}">
        <p14:creationId xmlns:p14="http://schemas.microsoft.com/office/powerpoint/2010/main" val="4091757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4443EB5-1C44-584C-B171-A9747CE944A9}"/>
              </a:ext>
            </a:extLst>
          </p:cNvPr>
          <p:cNvSpPr txBox="1"/>
          <p:nvPr/>
        </p:nvSpPr>
        <p:spPr>
          <a:xfrm>
            <a:off x="489397" y="1390918"/>
            <a:ext cx="10882648" cy="22159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B02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氛围营造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文案：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淳子老师坚持三年多的白牙秘密大公开！拥有“好莱坞白”的完美笑容，就是因为坚持进行</a:t>
            </a:r>
            <a:r>
              <a:rPr lang="en" altLang="zh-CN" dirty="0" err="1"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HiTeeth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皓得适美白！</a:t>
            </a: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小宝贝们，你们还在犹豫什么呢？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hangingPunct="0"/>
            <a:r>
              <a:rPr lang="zh-CN" altLang="en-US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图详见文件夹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B02-2</a:t>
            </a:r>
            <a:endParaRPr lang="zh-CN" altLang="en-US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522988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76EB779-B6AA-2145-99B6-B7F8385E30DB}"/>
              </a:ext>
            </a:extLst>
          </p:cNvPr>
          <p:cNvSpPr txBox="1"/>
          <p:nvPr/>
        </p:nvSpPr>
        <p:spPr>
          <a:xfrm>
            <a:off x="489397" y="1390918"/>
            <a:ext cx="10882648" cy="18004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B02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氛围营造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文案：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50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份皓得适美白，竟然快没了，只剩下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8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份了，还没下手的小宝贝不要犹豫了，再想就都没了！</a:t>
            </a:r>
          </a:p>
          <a:p>
            <a:pPr marL="0" marR="0" indent="0" algn="l" defTabSz="914400" rtl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hangingPunct="0"/>
            <a:r>
              <a:rPr lang="zh-CN" altLang="en-US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图详见文件夹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B02-3</a:t>
            </a:r>
            <a:endParaRPr lang="zh-CN" altLang="en-US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757814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498B9EA-20A6-8347-A0A0-F04C391192D2}"/>
              </a:ext>
            </a:extLst>
          </p:cNvPr>
          <p:cNvSpPr txBox="1"/>
          <p:nvPr/>
        </p:nvSpPr>
        <p:spPr>
          <a:xfrm>
            <a:off x="489397" y="1390918"/>
            <a:ext cx="10882648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B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03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 售罄图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文案：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不到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XX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个小时，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50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份</a:t>
            </a:r>
            <a:r>
              <a:rPr lang="en-US" altLang="zh-CN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HiTeeth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皓得适牙齿美白已经被抢购一空，已经下单的宝宝接下来就要乖乖听话，按时来做美白，拥有一口洁白牙齿和迷人笑容。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图详见文件夹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B04</a:t>
            </a:r>
          </a:p>
        </p:txBody>
      </p:sp>
    </p:spTree>
    <p:extLst>
      <p:ext uri="{BB962C8B-B14F-4D97-AF65-F5344CB8AC3E}">
        <p14:creationId xmlns:p14="http://schemas.microsoft.com/office/powerpoint/2010/main" val="3352732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18B1A2-76D8-784D-BCC0-C69BCFDBF0B2}"/>
              </a:ext>
            </a:extLst>
          </p:cNvPr>
          <p:cNvSpPr txBox="1"/>
          <p:nvPr/>
        </p:nvSpPr>
        <p:spPr>
          <a:xfrm>
            <a:off x="605307" y="2459205"/>
            <a:ext cx="3842002" cy="1384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6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加购阶段</a:t>
            </a:r>
            <a:endParaRPr kumimoji="0" lang="en-US" altLang="zh-CN" sz="6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CE9EAF2-E527-114A-AEDF-4A4A5AF70E04}"/>
              </a:ext>
            </a:extLst>
          </p:cNvPr>
          <p:cNvSpPr/>
          <p:nvPr/>
        </p:nvSpPr>
        <p:spPr>
          <a:xfrm>
            <a:off x="5548648" y="2307176"/>
            <a:ext cx="6096000" cy="1689052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C01 </a:t>
            </a:r>
            <a:r>
              <a:rPr lang="zh-CN" altLang="en-US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加购启动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C02 </a:t>
            </a:r>
            <a:r>
              <a:rPr lang="zh-CN" altLang="en-US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加购氛围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C03 </a:t>
            </a:r>
            <a:r>
              <a:rPr lang="zh-CN" altLang="en-US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再次售罄</a:t>
            </a:r>
          </a:p>
        </p:txBody>
      </p:sp>
    </p:spTree>
    <p:extLst>
      <p:ext uri="{BB962C8B-B14F-4D97-AF65-F5344CB8AC3E}">
        <p14:creationId xmlns:p14="http://schemas.microsoft.com/office/powerpoint/2010/main" val="215578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48A83CE-253E-DB4D-9E33-34554BA157C6}"/>
              </a:ext>
            </a:extLst>
          </p:cNvPr>
          <p:cNvSpPr txBox="1"/>
          <p:nvPr/>
        </p:nvSpPr>
        <p:spPr>
          <a:xfrm>
            <a:off x="489397" y="1390918"/>
            <a:ext cx="10882648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C01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 加购预热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文案：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上一步皓得适美白在**小时内全部被抢光。门诊决定加购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50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份！错过的宝宝今晚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20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点准备好了，卖完就绝对没有了！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图详见文件夹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C01</a:t>
            </a:r>
          </a:p>
        </p:txBody>
      </p:sp>
    </p:spTree>
    <p:extLst>
      <p:ext uri="{BB962C8B-B14F-4D97-AF65-F5344CB8AC3E}">
        <p14:creationId xmlns:p14="http://schemas.microsoft.com/office/powerpoint/2010/main" val="3316368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2D5865A-9FDA-F542-A620-6BB67722FC25}"/>
              </a:ext>
            </a:extLst>
          </p:cNvPr>
          <p:cNvSpPr txBox="1"/>
          <p:nvPr/>
        </p:nvSpPr>
        <p:spPr>
          <a:xfrm>
            <a:off x="489397" y="1390918"/>
            <a:ext cx="10882648" cy="22159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C02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 加购</a:t>
            </a:r>
            <a:r>
              <a:rPr lang="zh-CN" altLang="en-US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氛围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文案：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>
              <a:lnSpc>
                <a:spcPct val="150000"/>
              </a:lnSpc>
            </a:pPr>
            <a:r>
              <a:rPr kumimoji="1"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最后加购</a:t>
            </a:r>
            <a:r>
              <a:rPr kumimoji="1"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50</a:t>
            </a:r>
            <a:r>
              <a:rPr kumimoji="1"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份，让我数数，现在仅剩</a:t>
            </a:r>
            <a:r>
              <a:rPr kumimoji="1"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19</a:t>
            </a:r>
            <a:r>
              <a:rPr kumimoji="1"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份了。牙齿美白不仅是女士专利，也是商务男士出行必备啊～你看那么多明星不也都做了皓得适美白吗！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图详见文件夹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C02-1</a:t>
            </a:r>
          </a:p>
        </p:txBody>
      </p:sp>
    </p:spTree>
    <p:extLst>
      <p:ext uri="{BB962C8B-B14F-4D97-AF65-F5344CB8AC3E}">
        <p14:creationId xmlns:p14="http://schemas.microsoft.com/office/powerpoint/2010/main" val="2485614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2130EF8-9481-CA40-BC35-42E801BECEFF}"/>
              </a:ext>
            </a:extLst>
          </p:cNvPr>
          <p:cNvSpPr txBox="1"/>
          <p:nvPr/>
        </p:nvSpPr>
        <p:spPr>
          <a:xfrm>
            <a:off x="489397" y="1390918"/>
            <a:ext cx="10882648" cy="18004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C02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 加购</a:t>
            </a:r>
            <a:r>
              <a:rPr lang="zh-CN" altLang="en-US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氛围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文案：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>
              <a:lnSpc>
                <a:spcPct val="150000"/>
              </a:lnSpc>
            </a:pPr>
            <a:r>
              <a:rPr kumimoji="1"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你们还在犹豫，先做的人已经先美了，还在等什么呢？美眉，赶紧抢吧！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图详见文件夹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C02-2</a:t>
            </a:r>
          </a:p>
        </p:txBody>
      </p:sp>
    </p:spTree>
    <p:extLst>
      <p:ext uri="{BB962C8B-B14F-4D97-AF65-F5344CB8AC3E}">
        <p14:creationId xmlns:p14="http://schemas.microsoft.com/office/powerpoint/2010/main" val="865085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2A01DC6-018B-6A49-8A09-F214441CB162}"/>
              </a:ext>
            </a:extLst>
          </p:cNvPr>
          <p:cNvSpPr txBox="1"/>
          <p:nvPr/>
        </p:nvSpPr>
        <p:spPr>
          <a:xfrm>
            <a:off x="489397" y="1390918"/>
            <a:ext cx="10882648" cy="1661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C03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 再次售罄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文案：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活动已经结束，美丽永不停止，各路明星和博主都爱的牙齿美白，随时等你来体验！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图详见文件夹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C03</a:t>
            </a:r>
          </a:p>
        </p:txBody>
      </p:sp>
    </p:spTree>
    <p:extLst>
      <p:ext uri="{BB962C8B-B14F-4D97-AF65-F5344CB8AC3E}">
        <p14:creationId xmlns:p14="http://schemas.microsoft.com/office/powerpoint/2010/main" val="36380767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9697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212E9D9-6B2A-0A49-9AB2-0A8A370EF28F}"/>
              </a:ext>
            </a:extLst>
          </p:cNvPr>
          <p:cNvSpPr txBox="1"/>
          <p:nvPr/>
        </p:nvSpPr>
        <p:spPr>
          <a:xfrm>
            <a:off x="605307" y="2459205"/>
            <a:ext cx="3842002" cy="1384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6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预热阶段</a:t>
            </a:r>
            <a:endParaRPr kumimoji="0" lang="en-US" altLang="zh-CN" sz="6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A8D5B32-B005-704E-A49D-0D799B40F26A}"/>
              </a:ext>
            </a:extLst>
          </p:cNvPr>
          <p:cNvSpPr/>
          <p:nvPr/>
        </p:nvSpPr>
        <p:spPr>
          <a:xfrm>
            <a:off x="5548648" y="1905579"/>
            <a:ext cx="6096000" cy="2243050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A01</a:t>
            </a:r>
            <a:r>
              <a:rPr lang="zh-CN" altLang="en-US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皓得适活动预热文案</a:t>
            </a:r>
            <a:endParaRPr lang="en-US" altLang="zh-CN" sz="2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A02</a:t>
            </a:r>
            <a:r>
              <a:rPr lang="zh-CN" altLang="en-US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以往客人对话截图</a:t>
            </a:r>
            <a:endParaRPr lang="en-US" altLang="zh-CN" sz="2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A</a:t>
            </a:r>
            <a:r>
              <a:rPr lang="en-US" altLang="zh-CN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03</a:t>
            </a:r>
            <a:r>
              <a:rPr lang="zh-CN" altLang="en-US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 不忌口的</a:t>
            </a:r>
            <a:r>
              <a:rPr lang="zh-CN" altLang="en-US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图</a:t>
            </a:r>
            <a:endParaRPr lang="en-US" altLang="zh-CN" sz="2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A04</a:t>
            </a:r>
            <a:r>
              <a:rPr lang="zh-CN" altLang="en-US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最终价格预热的文案和图</a:t>
            </a:r>
            <a:endParaRPr lang="en-US" altLang="zh-CN" sz="2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2665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5DFF437-615B-9240-9BF6-124FDA667B24}"/>
              </a:ext>
            </a:extLst>
          </p:cNvPr>
          <p:cNvSpPr txBox="1"/>
          <p:nvPr/>
        </p:nvSpPr>
        <p:spPr>
          <a:xfrm>
            <a:off x="489397" y="1390918"/>
            <a:ext cx="10882648" cy="2492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A01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 案例图及文案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文案：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以前很多小伙伴怕酸疼不敢做美白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。现在你们有福了，我们新引进的美白黑科技产品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——</a:t>
            </a:r>
            <a:r>
              <a:rPr kumimoji="0" lang="en-US" altLang="zh-CN" sz="1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HiTeeth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皓得适，体验过的小伙伴都说效果好，全程很舒服，基本没感觉！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为了让更多小伙伴拥有洁白的牙齿，我们正在筹划一个美白福利活动，感兴趣的小伙伴记得关注，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XX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点准时公布哦！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hangingPunct="0"/>
            <a:r>
              <a:rPr lang="zh-CN" altLang="en-US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图详见文件夹</a:t>
            </a:r>
            <a:r>
              <a:rPr lang="en-US" altLang="zh-CN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A01</a:t>
            </a:r>
            <a:endParaRPr lang="zh-CN" altLang="en-US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692779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5D24510-B393-9C4D-A6C5-06C916BEF9AD}"/>
              </a:ext>
            </a:extLst>
          </p:cNvPr>
          <p:cNvSpPr txBox="1"/>
          <p:nvPr/>
        </p:nvSpPr>
        <p:spPr>
          <a:xfrm>
            <a:off x="489397" y="1390918"/>
            <a:ext cx="10882648" cy="2492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A02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 客户截图及文案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文案：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想做美白但又怕酸疼不敢去，那你已经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out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了。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现在的美白黑科技，可以做到健康牙齿不酸不疼，很多小姐姐都说，“做皓得适没有任何不适感，完全是眯一会起来发现自己牙齿变白了。”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图详见文件夹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A02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606270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50F3F4E-B59B-624E-B2A5-17DF1D5A4D33}"/>
              </a:ext>
            </a:extLst>
          </p:cNvPr>
          <p:cNvSpPr txBox="1"/>
          <p:nvPr/>
        </p:nvSpPr>
        <p:spPr>
          <a:xfrm>
            <a:off x="489397" y="1390918"/>
            <a:ext cx="10882648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A03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 不忌口及文案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文案：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奶茶咖啡和红酒 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VS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牙齿美白，究竟选哪个？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只有小孩才做选择，成年人是都要！只要选择皓得适美白，奶茶咖啡大白牙，统统都可以有！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图详见文件夹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A03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698593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FC3C6BB-8734-9B45-BF22-0F2FE2BDC300}"/>
              </a:ext>
            </a:extLst>
          </p:cNvPr>
          <p:cNvSpPr txBox="1"/>
          <p:nvPr/>
        </p:nvSpPr>
        <p:spPr>
          <a:xfrm>
            <a:off x="489397" y="1390918"/>
            <a:ext cx="10882648" cy="22159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A04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 最终预热文案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文案：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皓得适新品大福利，仅此一次！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原价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1280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元的单次</a:t>
            </a:r>
            <a:r>
              <a:rPr lang="en-US" altLang="zh-CN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HiTeeth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皓得适牙齿美白治疗，将迎来最大福利放送，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XX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月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XX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日早上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XX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点开放，感兴趣的朋友要记得关注和抢购，数量有限哦！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图的源文件详见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A04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463651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212E9D9-6B2A-0A49-9AB2-0A8A370EF28F}"/>
              </a:ext>
            </a:extLst>
          </p:cNvPr>
          <p:cNvSpPr txBox="1"/>
          <p:nvPr/>
        </p:nvSpPr>
        <p:spPr>
          <a:xfrm>
            <a:off x="605307" y="2459205"/>
            <a:ext cx="3842002" cy="1384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6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售卖阶段</a:t>
            </a:r>
            <a:endParaRPr kumimoji="0" lang="en-US" altLang="zh-CN" sz="6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A8D5B32-B005-704E-A49D-0D799B40F26A}"/>
              </a:ext>
            </a:extLst>
          </p:cNvPr>
          <p:cNvSpPr/>
          <p:nvPr/>
        </p:nvSpPr>
        <p:spPr>
          <a:xfrm>
            <a:off x="5548648" y="2030177"/>
            <a:ext cx="6096000" cy="1689052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B01 </a:t>
            </a:r>
            <a:r>
              <a:rPr lang="zh-CN" altLang="en-US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公布规则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B02 </a:t>
            </a:r>
            <a:r>
              <a:rPr lang="zh-CN" altLang="en-US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氛围营造</a:t>
            </a:r>
            <a:endParaRPr lang="en-US" altLang="zh-CN" sz="2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B04 </a:t>
            </a:r>
            <a:r>
              <a:rPr lang="zh-CN" altLang="en-US" sz="2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售罄图</a:t>
            </a:r>
          </a:p>
        </p:txBody>
      </p:sp>
    </p:spTree>
    <p:extLst>
      <p:ext uri="{BB962C8B-B14F-4D97-AF65-F5344CB8AC3E}">
        <p14:creationId xmlns:p14="http://schemas.microsoft.com/office/powerpoint/2010/main" val="1626751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CAA7C96-B3AF-4E4C-AA71-7A873E9BE7CE}"/>
              </a:ext>
            </a:extLst>
          </p:cNvPr>
          <p:cNvSpPr txBox="1"/>
          <p:nvPr/>
        </p:nvSpPr>
        <p:spPr>
          <a:xfrm>
            <a:off x="489397" y="1390918"/>
            <a:ext cx="10882648" cy="27699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B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01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 公布规则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文案：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皓得适超级福利来了！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原价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1280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元的</a:t>
            </a:r>
            <a:r>
              <a:rPr lang="en-US" altLang="zh-CN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HiTeeth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皓得适单次美白，只需要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680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元，限量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XX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份，活动时间只到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XX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月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XX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日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XX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点！真的是超级福利，错过了就没了，店里好几个小伙伴都提前预定锁定名额了！想要的宝宝赶紧跟我说，我帮你们抢名额！不说了，我自己也先去抢一份给自己！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图的源文件详见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B01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文件夹</a:t>
            </a:r>
          </a:p>
        </p:txBody>
      </p:sp>
    </p:spTree>
    <p:extLst>
      <p:ext uri="{BB962C8B-B14F-4D97-AF65-F5344CB8AC3E}">
        <p14:creationId xmlns:p14="http://schemas.microsoft.com/office/powerpoint/2010/main" val="1593675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C032D-97FE-BF49-9CC3-84D07C4203E9}"/>
              </a:ext>
            </a:extLst>
          </p:cNvPr>
          <p:cNvSpPr txBox="1"/>
          <p:nvPr/>
        </p:nvSpPr>
        <p:spPr>
          <a:xfrm>
            <a:off x="489397" y="1390918"/>
            <a:ext cx="10882648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B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02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 氛围营造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marL="0" marR="0" indent="0" algn="l" defTabSz="914400" rtl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文案：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  <a:p>
            <a:pPr hangingPunct="0"/>
            <a:r>
              <a:rPr kumimoji="1"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唇红齿白，您绝对值得拥有！</a:t>
            </a:r>
          </a:p>
          <a:p>
            <a:pPr hangingPunct="0"/>
            <a:r>
              <a:rPr kumimoji="1"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一口大白牙什么口红都可以</a:t>
            </a:r>
            <a:r>
              <a:rPr kumimoji="1" lang="en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hold</a:t>
            </a:r>
            <a:r>
              <a:rPr kumimoji="1"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住！</a:t>
            </a:r>
          </a:p>
          <a:p>
            <a:pPr marL="0" marR="0" indent="0" algn="l" defTabSz="914400" rtl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indent="0" algn="l" defTabSz="914400" rtl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等线"/>
              </a:rPr>
              <a:t>图详见文件夹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B02-1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707397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799</Words>
  <Application>Microsoft Macintosh PowerPoint</Application>
  <PresentationFormat>宽屏</PresentationFormat>
  <Paragraphs>102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等线</vt:lpstr>
      <vt:lpstr>等线 Light</vt:lpstr>
      <vt:lpstr>Microsoft YaHei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Microsoft Office User</cp:lastModifiedBy>
  <cp:revision>9</cp:revision>
  <dcterms:created xsi:type="dcterms:W3CDTF">2021-09-07T09:02:14Z</dcterms:created>
  <dcterms:modified xsi:type="dcterms:W3CDTF">2021-11-22T09:06:42Z</dcterms:modified>
</cp:coreProperties>
</file>