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8" r:id="rId4"/>
    <p:sldId id="261" r:id="rId5"/>
    <p:sldId id="262" r:id="rId6"/>
    <p:sldId id="266" r:id="rId7"/>
    <p:sldId id="269" r:id="rId8"/>
    <p:sldId id="259" r:id="rId9"/>
    <p:sldId id="26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91" d="100"/>
          <a:sy n="91" d="100"/>
        </p:scale>
        <p:origin x="200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1640" y="2152015"/>
            <a:ext cx="7160260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400" b="1">
                <a:solidFill>
                  <a:srgbClr val="284096"/>
                </a:solidFill>
                <a:latin typeface="微软雅黑" panose="020B0503020204020204" charset="-122"/>
                <a:ea typeface="微软雅黑" panose="020B0503020204020204" charset="-122"/>
              </a:rPr>
              <a:t>8.4</a:t>
            </a:r>
            <a:r>
              <a:rPr lang="zh-CN" altLang="en-US" sz="4400" b="1">
                <a:solidFill>
                  <a:srgbClr val="284096"/>
                </a:solidFill>
                <a:latin typeface="微软雅黑" panose="020B0503020204020204" charset="-122"/>
                <a:ea typeface="微软雅黑" panose="020B0503020204020204" charset="-122"/>
              </a:rPr>
              <a:t>七夕节活动策划</a:t>
            </a:r>
            <a:endParaRPr lang="zh-CN" altLang="en-US" sz="4400" b="1">
              <a:solidFill>
                <a:srgbClr val="28409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鹊桥</a:t>
            </a:r>
            <a:r>
              <a:rPr lang="en-US" altLang="zh-CN" sz="44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44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夕，微笑告白</a:t>
            </a:r>
            <a:r>
              <a:rPr lang="en-US" altLang="zh-CN" sz="40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4000" b="1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8.4</a:t>
            </a:r>
            <a:r>
              <a:rPr lang="zh-CN" altLang="en-US" sz="4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七夕</a:t>
            </a:r>
            <a:r>
              <a:rPr lang="zh-CN" altLang="en-US" sz="44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节消费者分析</a:t>
            </a:r>
            <a:endParaRPr lang="zh-CN" altLang="en-US" sz="44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7140" y="4187825"/>
            <a:ext cx="375856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5000"/>
              </a:lnSpc>
            </a:pPr>
            <a:r>
              <a:rPr lang="zh-CN" altLang="en-US" sz="2000">
                <a:sym typeface="+mn-ea"/>
              </a:rPr>
              <a:t>年轻情侣的消费注重仪式感与概念性，能否获得用户的价值认同是关键。将爱情观与美白绑定，</a:t>
            </a:r>
            <a:r>
              <a:rPr lang="zh-CN" altLang="en-US" sz="2000">
                <a:sym typeface="+mn-ea"/>
              </a:rPr>
              <a:t>提出</a:t>
            </a:r>
            <a:r>
              <a:rPr lang="en-US" altLang="zh-CN" sz="2000">
                <a:sym typeface="+mn-ea"/>
              </a:rPr>
              <a:t>“</a:t>
            </a:r>
            <a:r>
              <a:rPr lang="zh-CN" altLang="en-US" sz="2000">
                <a:sym typeface="+mn-ea"/>
              </a:rPr>
              <a:t>美白不是一个人的事，爱情最好的状态是双向奔赴</a:t>
            </a:r>
            <a:r>
              <a:rPr lang="en-US" altLang="zh-CN" sz="2000">
                <a:sym typeface="+mn-ea"/>
              </a:rPr>
              <a:t>”</a:t>
            </a:r>
            <a:r>
              <a:rPr lang="zh-CN" altLang="en-US" sz="2000">
                <a:sym typeface="+mn-ea"/>
              </a:rPr>
              <a:t>的观点，引导情侣一同</a:t>
            </a:r>
            <a:r>
              <a:rPr lang="zh-CN" altLang="en-US" sz="2000">
                <a:sym typeface="+mn-ea"/>
              </a:rPr>
              <a:t>参与。</a:t>
            </a:r>
            <a:endParaRPr lang="zh-CN" altLang="en-US" sz="2000"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06525" y="254698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情侣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特征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93815" y="4187825"/>
            <a:ext cx="388810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5000"/>
              </a:lnSpc>
            </a:pPr>
            <a:r>
              <a:rPr lang="zh-CN" altLang="en-US" sz="2000"/>
              <a:t>七夕礼物中，口红占据着很大的市场份额，女性追求美的意愿强烈。如果能让消费者形成</a:t>
            </a:r>
            <a:r>
              <a:rPr lang="en-US" altLang="zh-CN" sz="2000"/>
              <a:t>“</a:t>
            </a:r>
            <a:r>
              <a:rPr lang="zh-CN" altLang="en-US" sz="2000"/>
              <a:t>先白牙，再口红</a:t>
            </a:r>
            <a:r>
              <a:rPr lang="en-US" altLang="zh-CN" sz="2000"/>
              <a:t>”</a:t>
            </a:r>
            <a:r>
              <a:rPr lang="zh-CN" altLang="en-US" sz="2000"/>
              <a:t>的红白美学观念，势必能够吸引更多爱美的颜值用户</a:t>
            </a:r>
            <a:r>
              <a:rPr lang="zh-CN" altLang="en-US" sz="2000"/>
              <a:t>考虑进行</a:t>
            </a:r>
            <a:r>
              <a:rPr lang="zh-CN" altLang="en-US" sz="2000"/>
              <a:t>牙齿美白。</a:t>
            </a:r>
            <a:endParaRPr lang="zh-CN" altLang="en-US" sz="2000"/>
          </a:p>
        </p:txBody>
      </p:sp>
      <p:sp>
        <p:nvSpPr>
          <p:cNvPr id="6" name="圆角矩形 5"/>
          <p:cNvSpPr/>
          <p:nvPr/>
        </p:nvSpPr>
        <p:spPr>
          <a:xfrm>
            <a:off x="6536690" y="254698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</a:rPr>
              <a:t>红白美学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0690" y="1304925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8.4</a:t>
            </a:r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七夕</a:t>
            </a:r>
            <a:r>
              <a:rPr lang="zh-CN" altLang="en-US" sz="40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节市场活动</a:t>
            </a:r>
            <a:endParaRPr lang="zh-CN" altLang="en-US" sz="40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2179320"/>
            <a:ext cx="654240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4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鹊桥7夕 微笑告白</a:t>
            </a:r>
            <a:endParaRPr lang="zh-CN" altLang="en-US" sz="2400" b="1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吸引情侣新人用户到店，活动引导双人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参与美白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体验；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疗程优惠唤醒老客到店，维护客户关系并开发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更多项目；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美白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口红，宣传红白美学观念，吸引颜值主义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消费群。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3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微笑</a:t>
            </a:r>
            <a:r>
              <a:rPr lang="zh-CN" altLang="en-US" sz="3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素材收集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活动形式：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通过情侣特价，吸引年轻用户双人到店体验单次美白，开发新客寻求项目转化；通过疗程优惠，推动疗程购买与老客复购；通过美白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口红的活动，一方面宣传红白美学的概念，一方面收集消费者微笑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素材。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8.4七夕活动（主海报）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59140" y="0"/>
            <a:ext cx="3226435" cy="6875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101465" y="972185"/>
            <a:ext cx="2117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活动设计</a:t>
            </a:r>
            <a:endParaRPr lang="zh-CN" altLang="en-US" sz="3200" b="1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01465" y="1717040"/>
            <a:ext cx="7412990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Font typeface="Arial" panose="020B0604020202020204" pitchFamily="34" charset="0"/>
              <a:buNone/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：如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而遇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专享情侣福利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r">
              <a:buFont typeface="Arial" panose="020B0604020202020204" pitchFamily="34" charset="0"/>
              <a:buNone/>
            </a:pPr>
            <a:endParaRPr lang="zh-CN" altLang="en-US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活动期间，情侣用户到店专享“七夕告白体验价”，只需577元即可购买单次HiTeeth皓得适牙齿美白治疗，从此共同开启亮白人生！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（活动内每人限一次）</a:t>
            </a:r>
            <a:endParaRPr lang="zh-CN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sz="1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sz="16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16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解析：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单次体验在于引流，活动价格吸引情侣用户双人到店，提供具有仪式感与节日气氛的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服务。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培养用户的美白习惯，同时寻求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更多其他项目开发的机会。</a:t>
            </a:r>
            <a:endParaRPr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3" name="图片 2" descr="8.4七夕活动一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972185"/>
            <a:ext cx="3267710" cy="581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035425" y="666115"/>
            <a:ext cx="2117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活动设计</a:t>
            </a:r>
            <a:endParaRPr lang="zh-CN" altLang="en-US" sz="3200" b="1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3520" y="1218565"/>
            <a:ext cx="7412990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：鹊桥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夕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予我美丽独一</a:t>
            </a:r>
            <a:endParaRPr lang="en-US" altLang="zh-CN" sz="1600">
              <a:latin typeface="微软雅黑" panose="020B0503020204020204" charset="-122"/>
              <a:ea typeface="微软雅黑" panose="020B0503020204020204" charset="-122"/>
            </a:endParaRPr>
          </a:p>
          <a:p>
            <a:pPr algn="r"/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1600">
                <a:latin typeface="微软雅黑" panose="020B0503020204020204" charset="-122"/>
                <a:ea typeface="微软雅黑" panose="020B0503020204020204" charset="-122"/>
              </a:rPr>
              <a:t>口红色号千千万，想要咋涂咋好看，亮白的牙齿才是关键！送我不同色号口红前，不如先送我好看的牙齿色号。一口明星白，才能气质Hold住全场！</a:t>
            </a:r>
            <a:endParaRPr sz="16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sz="16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1600">
                <a:latin typeface="微软雅黑" panose="020B0503020204020204" charset="-122"/>
                <a:ea typeface="微软雅黑" panose="020B0503020204020204" charset="-122"/>
              </a:rPr>
              <a:t>活动期间，选择购买HiTeeth皓得适美白疗程的用户，可享8.7折节日变美优惠；</a:t>
            </a:r>
            <a:endParaRPr sz="16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sz="1600">
                <a:latin typeface="微软雅黑" panose="020B0503020204020204" charset="-122"/>
                <a:ea typeface="微软雅黑" panose="020B0503020204020204" charset="-122"/>
              </a:rPr>
              <a:t>购买疗程后，若同意配合工作人员，拍摄美白前后正面微笑照各一张，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</a:rPr>
              <a:t>并授权机构使用，更可</a:t>
            </a:r>
            <a:r>
              <a:rPr sz="16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额外获赠大牌爆款口红一支。</a:t>
            </a:r>
            <a:endParaRPr sz="16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sz="16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sz="1600" b="1">
                <a:latin typeface="微软雅黑" panose="020B0503020204020204" charset="-122"/>
                <a:ea typeface="微软雅黑" panose="020B0503020204020204" charset="-122"/>
              </a:rPr>
              <a:t>解析：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</a:rPr>
              <a:t>活动的意义在于以下两点：</a:t>
            </a:r>
            <a:endParaRPr lang="zh-CN" sz="16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、推动消费者形成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先牙齿变白、才能口红好看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的红白美学观，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引导购买美白疗程赠与伴侣，送她颜值变美的关键！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、通过买疗程送口红收集消费者的微笑照，适用于机构打造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消费者微笑墙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一类的软装，提升机构的美学氛围；同时也能作为消费者证言的一部分，真实且有说服力地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展现机构的口腔美学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治疗水平。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8.4七夕活动二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240" y="0"/>
            <a:ext cx="319595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131657872115_.pic_h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79170"/>
            <a:ext cx="4166870" cy="5878830"/>
          </a:xfrm>
          <a:prstGeom prst="rect">
            <a:avLst/>
          </a:prstGeom>
        </p:spPr>
      </p:pic>
      <p:pic>
        <p:nvPicPr>
          <p:cNvPr id="3" name="图片 2" descr="5181657872204_.pic_h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979170"/>
            <a:ext cx="4175125" cy="5890895"/>
          </a:xfrm>
          <a:prstGeom prst="rect">
            <a:avLst/>
          </a:prstGeom>
        </p:spPr>
      </p:pic>
      <p:pic>
        <p:nvPicPr>
          <p:cNvPr id="4" name="图片 3" descr="5121657872115_.pic_h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5130" y="979170"/>
            <a:ext cx="4166870" cy="58788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8.4</a:t>
            </a: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七夕节的所有海报、文案卡片均已设计好，</a:t>
            </a:r>
            <a:endParaRPr lang="zh-CN" altLang="en-US" sz="28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  <a:endParaRPr lang="zh-CN" altLang="en-US" sz="2800" b="1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10800,&quot;width&quot;:4989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956</Words>
  <Application>WPS 表格</Application>
  <PresentationFormat>宽屏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汉仪旗黑</vt:lpstr>
      <vt:lpstr>等线 Light</vt:lpstr>
      <vt:lpstr>汉仪中等线KW</vt:lpstr>
      <vt:lpstr>等线</vt:lpstr>
      <vt:lpstr>Calibri</vt:lpstr>
      <vt:lpstr>Helvetica Neue</vt:lpstr>
      <vt:lpstr>汉仪书宋二KW</vt:lpstr>
      <vt:lpstr>宋体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郑超</cp:lastModifiedBy>
  <cp:revision>13</cp:revision>
  <dcterms:created xsi:type="dcterms:W3CDTF">2022-07-15T08:24:54Z</dcterms:created>
  <dcterms:modified xsi:type="dcterms:W3CDTF">2022-07-15T08:24:54Z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2052-4.4.1.7380</vt:lpwstr>
  </property>
  <property fmtid="{D5CDD505-2E9C-101B-9397-08002B2CF9AE}" pid="3" name="ICV">
    <vt:lpwstr>896C97F0078C9B875624D162870DB5DE</vt:lpwstr>
  </property>
</Properties>
</file>