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6858000" cy="990346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409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390" y="0"/>
            <a:ext cx="7002780" cy="99034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71488" y="527275"/>
            <a:ext cx="5915025" cy="839284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2469023"/>
            <a:ext cx="5915025" cy="411962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6627618"/>
            <a:ext cx="5915025" cy="216641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2636375"/>
            <a:ext cx="2914650" cy="628374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2636375"/>
            <a:ext cx="2914650" cy="628374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527275"/>
            <a:ext cx="5915025" cy="19142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7560" y="2568233"/>
            <a:ext cx="2741385" cy="1189807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7560" y="3849059"/>
            <a:ext cx="2741385" cy="508939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519528" y="2568233"/>
            <a:ext cx="2754887" cy="1189807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519528" y="3849059"/>
            <a:ext cx="2754887" cy="508939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60240"/>
            <a:ext cx="2343009" cy="231084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660241"/>
            <a:ext cx="3471863" cy="780367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2971080"/>
            <a:ext cx="2343009" cy="5504293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527275"/>
            <a:ext cx="1478756" cy="839284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527275"/>
            <a:ext cx="4350544" cy="839284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527275"/>
            <a:ext cx="5915025" cy="191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2636375"/>
            <a:ext cx="5915025" cy="628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9179170"/>
            <a:ext cx="2314575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9179170"/>
            <a:ext cx="1543050" cy="527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9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25425" y="142240"/>
            <a:ext cx="1677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（机构</a:t>
            </a:r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logo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）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9505" y="3409950"/>
            <a:ext cx="16776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（正面笑容照）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37660" y="3409950"/>
            <a:ext cx="16776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（</a:t>
            </a:r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90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°侧面照）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微软雅黑" charset="0"/>
              <a:ea typeface="微软雅黑" charset="0"/>
              <a:cs typeface="微软雅黑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64480" y="8583295"/>
            <a:ext cx="1154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二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维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码</a:t>
            </a:r>
            <a:endParaRPr lang="zh-CN" altLang="en-US" sz="120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74265" y="1072515"/>
            <a:ext cx="970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latin typeface="微软雅黑" charset="0"/>
                <a:ea typeface="微软雅黑" charset="0"/>
              </a:rPr>
              <a:t>名字</a:t>
            </a:r>
            <a:endParaRPr lang="zh-CN" altLang="en-US" sz="2400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76345" y="5449570"/>
            <a:ext cx="970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400" b="1">
                <a:solidFill>
                  <a:srgbClr val="C00000"/>
                </a:solidFill>
                <a:latin typeface="微软雅黑" charset="0"/>
                <a:ea typeface="微软雅黑" charset="0"/>
              </a:rPr>
              <a:t>XX</a:t>
            </a:r>
            <a:endParaRPr lang="en-US" altLang="zh-CN" sz="2400" b="1">
              <a:solidFill>
                <a:srgbClr val="C00000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11910" y="6072505"/>
            <a:ext cx="970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400" b="1">
                <a:solidFill>
                  <a:srgbClr val="284095"/>
                </a:solidFill>
                <a:latin typeface="微软雅黑" charset="0"/>
                <a:ea typeface="微软雅黑" charset="0"/>
              </a:rPr>
              <a:t>XX</a:t>
            </a:r>
            <a:endParaRPr lang="en-US" altLang="zh-CN" sz="1400" b="1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1910" y="6607175"/>
            <a:ext cx="970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400" b="1">
                <a:solidFill>
                  <a:srgbClr val="284095"/>
                </a:solidFill>
                <a:latin typeface="微软雅黑" charset="0"/>
                <a:ea typeface="微软雅黑" charset="0"/>
              </a:rPr>
              <a:t>XX</a:t>
            </a:r>
            <a:endParaRPr lang="en-US" altLang="zh-CN" sz="1400" b="1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75100" y="6072505"/>
            <a:ext cx="970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400" b="1">
                <a:solidFill>
                  <a:srgbClr val="284095"/>
                </a:solidFill>
                <a:latin typeface="微软雅黑" charset="0"/>
                <a:ea typeface="微软雅黑" charset="0"/>
              </a:rPr>
              <a:t>XX</a:t>
            </a:r>
            <a:endParaRPr lang="en-US" altLang="zh-CN" sz="1400" b="1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75100" y="6607175"/>
            <a:ext cx="970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400" b="1">
                <a:solidFill>
                  <a:srgbClr val="284095"/>
                </a:solidFill>
                <a:latin typeface="微软雅黑" charset="0"/>
                <a:ea typeface="微软雅黑" charset="0"/>
              </a:rPr>
              <a:t>XX</a:t>
            </a:r>
            <a:endParaRPr lang="en-US" altLang="zh-CN" sz="1400" b="1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11910" y="7141845"/>
            <a:ext cx="970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400" b="1">
                <a:solidFill>
                  <a:srgbClr val="284095"/>
                </a:solidFill>
                <a:latin typeface="微软雅黑" charset="0"/>
                <a:ea typeface="微软雅黑" charset="0"/>
              </a:rPr>
              <a:t>XX</a:t>
            </a:r>
            <a:endParaRPr lang="en-US" altLang="zh-CN" sz="1400" b="1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4570" y="6353175"/>
            <a:ext cx="216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04570" y="6886575"/>
            <a:ext cx="216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56330" y="6353175"/>
            <a:ext cx="216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656330" y="6886575"/>
            <a:ext cx="216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04570" y="7419975"/>
            <a:ext cx="21691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3280" y="8466455"/>
            <a:ext cx="43910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3280" y="8755380"/>
            <a:ext cx="43910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43280" y="9039225"/>
            <a:ext cx="43910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solidFill>
                  <a:srgbClr val="284095"/>
                </a:solidFill>
                <a:latin typeface="微软雅黑" charset="0"/>
                <a:ea typeface="微软雅黑" charset="0"/>
              </a:rPr>
              <a:t>内容</a:t>
            </a:r>
            <a:endParaRPr lang="zh-CN" altLang="en-US" sz="1000">
              <a:solidFill>
                <a:srgbClr val="284095"/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WPS 表格</Application>
  <PresentationFormat>宽屏</PresentationFormat>
  <Paragraphs>40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方正书宋_GBK</vt:lpstr>
      <vt:lpstr>Wingdings</vt:lpstr>
      <vt:lpstr>宋体</vt:lpstr>
      <vt:lpstr>Arial Unicode MS</vt:lpstr>
      <vt:lpstr>汉仪书宋二KW</vt:lpstr>
      <vt:lpstr>Calibri</vt:lpstr>
      <vt:lpstr>Helvetica Neue</vt:lpstr>
      <vt:lpstr>Calibri Light</vt:lpstr>
      <vt:lpstr>微软雅黑</vt:lpstr>
      <vt:lpstr>汉仪旗黑</vt:lpstr>
      <vt:lpstr>微软雅黑</vt:lpstr>
      <vt:lpstr>HanziPen SC Regular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chao.z</dc:creator>
  <cp:lastModifiedBy>chao.z</cp:lastModifiedBy>
  <cp:revision>2</cp:revision>
  <dcterms:created xsi:type="dcterms:W3CDTF">2022-05-24T12:43:46Z</dcterms:created>
  <dcterms:modified xsi:type="dcterms:W3CDTF">2022-05-24T12:43:46Z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2052-4.1.2.6545</vt:lpwstr>
  </property>
</Properties>
</file>