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8" r:id="rId4"/>
    <p:sldId id="261" r:id="rId5"/>
    <p:sldId id="262" r:id="rId6"/>
    <p:sldId id="270" r:id="rId7"/>
    <p:sldId id="271" r:id="rId8"/>
    <p:sldId id="263" r:id="rId9"/>
    <p:sldId id="266" r:id="rId10"/>
    <p:sldId id="259" r:id="rId11"/>
    <p:sldId id="26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91" d="100"/>
          <a:sy n="91" d="100"/>
        </p:scale>
        <p:origin x="20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2152015"/>
            <a:ext cx="716026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solidFill>
                  <a:srgbClr val="284096"/>
                </a:solidFill>
                <a:latin typeface="微软雅黑" panose="020B0503020204020204" charset="-122"/>
                <a:ea typeface="微软雅黑" panose="020B0503020204020204" charset="-122"/>
              </a:rPr>
              <a:t>3.8女神节活动策划</a:t>
            </a:r>
            <a:endParaRPr lang="zh-CN" altLang="en-US" sz="4400" b="1">
              <a:solidFill>
                <a:srgbClr val="28409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女神节，一起向美好。</a:t>
            </a:r>
            <a:endParaRPr lang="zh-CN" altLang="en-US" sz="40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3.8</a:t>
            </a:r>
            <a:r>
              <a:rPr lang="zh-CN" altLang="en-US"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女神节消费者分析</a:t>
            </a:r>
            <a:endParaRPr lang="zh-CN" altLang="en-US" sz="4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7140" y="4187825"/>
            <a:ext cx="375856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 sz="2000"/>
              <a:t>近年来女神节被打造为年轻女性的专属节日，这与美白品类的主力消费人群高度契合，所以女神节也是传播</a:t>
            </a:r>
            <a:r>
              <a:rPr lang="en-US" altLang="zh-CN" sz="2000"/>
              <a:t>“</a:t>
            </a:r>
            <a:r>
              <a:rPr lang="zh-CN" altLang="en-US" sz="2000"/>
              <a:t>牙齿让颜值更美</a:t>
            </a:r>
            <a:r>
              <a:rPr lang="en-US" altLang="zh-CN" sz="2000"/>
              <a:t>”</a:t>
            </a:r>
            <a:r>
              <a:rPr lang="zh-CN" altLang="en-US" sz="2000"/>
              <a:t>的绝佳时机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406525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用户契合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3815" y="4187825"/>
            <a:ext cx="388810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 sz="2000"/>
              <a:t>近年来电商以“关爱女性”为题展开各类促销狂欢，让女性用户形成在这一天</a:t>
            </a:r>
            <a:r>
              <a:rPr lang="en-US" altLang="zh-CN" sz="2000"/>
              <a:t>“</a:t>
            </a:r>
            <a:r>
              <a:rPr lang="zh-CN" altLang="en-US" sz="2000"/>
              <a:t>消费合理</a:t>
            </a:r>
            <a:r>
              <a:rPr lang="en-US" altLang="zh-CN" sz="2000"/>
              <a:t>”</a:t>
            </a:r>
            <a:r>
              <a:rPr lang="zh-CN" altLang="en-US" sz="2000"/>
              <a:t>的心理倾向，对于我们撬动女性用户进店美白消费有很大帮助。</a:t>
            </a:r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6536690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消费心理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/>
      <p:bldP spid="6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3.8</a:t>
            </a: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女神节市场活动</a:t>
            </a:r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54240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女神节，一起向美好。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社交传播吸引新客，以洁牙的契机激发其他项目的转化；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唤醒老客到店洁牙，进行客户关系维护及转化其他项目；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抽到美白大奖到店的客户，转化其他项目或培养美白习惯。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朋友圈传播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活动形式：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通过朋友圈传播裂变，吸引更多用户进群领取洁牙，创造吸引新客的机会；每日的大奖激发用户参与转发积极性，提升活动的传播度；呼吁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@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女性朋友广泛参与，满足用户社交心理需求。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\Users\FS\Desktop\HiTeeth皓得适2022女神节市场活动策划\2022女神节海报（全）.jpg2022女神节海报（全）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32700" y="0"/>
            <a:ext cx="271907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01465" y="972185"/>
            <a:ext cx="2117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活动设计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1465" y="1717040"/>
            <a:ext cx="741299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90204" pitchFamily="34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：遇见知己，更要看见自己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r">
              <a:buFont typeface="Arial" panose="020B0604020202090204" pitchFamily="34" charset="0"/>
              <a:buNone/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r">
              <a:buFont typeface="Arial" panose="020B0604020202090204" pitchFamily="34" charset="0"/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他们以为你踽踽独行，其实你并非一人。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r">
              <a:buFont typeface="Arial" panose="020B0604020202090204" pitchFamily="34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3月5日—3月9日期间（连续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天），用户可以通过扫描二维码，联系管理员进入活动专属群。在朋友圈转发“女神节一起向美好”+@自己两位闺蜜+文案卡片，并将截图上传在群内，即可私信管理员免费获得洁牙券一张（朋友圈内容需全部可见，每人每日仅可参与一次）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每日晚20：00，将在当日参与活动的用户里抽取一人，送出价值1280元的单次皓得适牙齿美白体验；3月8日女神节当天，额外抽取送出一份价值2980元的一疗程皓得适牙齿美白惊喜大奖。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现在立刻@你身边所有的女神，共赴一场美白狂欢吧！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/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（建议在兑奖时与客户沟通，将中奖消息发在自己朋友圈，促进传播。）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2" name="图片 1" descr="2022女神节海报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8190" y="972185"/>
            <a:ext cx="2613660" cy="533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97330" y="1832610"/>
            <a:ext cx="86423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b="1"/>
              <a:t>step1</a:t>
            </a:r>
            <a:r>
              <a:rPr lang="zh-CN" altLang="en-US"/>
              <a:t>：设置个人账号为活动管理员，并建“女神节一起向美好”活动微信群。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b="1"/>
              <a:t>step2</a:t>
            </a:r>
            <a:r>
              <a:rPr lang="zh-CN" altLang="en-US"/>
              <a:t>：进行活动宣传，建议将管理员二维码添加在活动海报上一起宣传。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b="1"/>
              <a:t>step3</a:t>
            </a:r>
            <a:r>
              <a:rPr lang="zh-CN" altLang="en-US"/>
              <a:t>：用户扫描管理员二维码加为好友，由管理员将其拉入活动群。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b="1"/>
              <a:t>step4</a:t>
            </a:r>
            <a:r>
              <a:rPr lang="zh-CN" altLang="en-US"/>
              <a:t>：群公告内设置转发规则详情，用户入群后管理员在群内发送当日文案卡片，并提醒用户参与转发活动。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b="1"/>
              <a:t>step5</a:t>
            </a:r>
            <a:r>
              <a:rPr lang="zh-CN" altLang="en-US"/>
              <a:t>：用户在朋友圈转发后截图，上传在群内并私信管理员进行统一记录（按顺序对应编号和姓名），确认（全体可见）无误后发放洁牙券并给用户当日的抽奖编号。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b="1"/>
              <a:t>step6：</a:t>
            </a:r>
            <a:r>
              <a:rPr lang="zh-CN" altLang="en-US"/>
              <a:t>晚</a:t>
            </a:r>
            <a:r>
              <a:rPr lang="en-US" altLang="zh-CN"/>
              <a:t>8</a:t>
            </a:r>
            <a:r>
              <a:rPr lang="zh-CN" altLang="en-US"/>
              <a:t>：</a:t>
            </a:r>
            <a:r>
              <a:rPr lang="en-US" altLang="zh-CN"/>
              <a:t>00</a:t>
            </a:r>
            <a:r>
              <a:rPr lang="zh-CN" altLang="en-US"/>
              <a:t>用抽奖系统进行抽奖并录制视频，将抽奖过程视频发在群内，公告抽奖结果并进行奖励发放。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06825" y="978535"/>
            <a:ext cx="2687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活动步骤详解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05535" y="1676400"/>
            <a:ext cx="102977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/>
              <a:t>1</a:t>
            </a:r>
            <a:r>
              <a:rPr lang="zh-CN" altLang="en-US"/>
              <a:t>、复制网址进入：https://vitozyf.github.io/lucky-draw/index.html#/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en-US" altLang="zh-CN"/>
              <a:t>2</a:t>
            </a:r>
            <a:r>
              <a:rPr lang="zh-CN" altLang="en-US"/>
              <a:t>、点选右上方「抽奖配置」，设置</a:t>
            </a:r>
            <a:r>
              <a:rPr lang="zh-CN" altLang="en-US">
                <a:sym typeface="+mn-ea"/>
              </a:rPr>
              <a:t>「抽奖标题」</a:t>
            </a:r>
            <a:r>
              <a:rPr lang="zh-CN" altLang="en-US"/>
              <a:t>为</a:t>
            </a:r>
            <a:r>
              <a:rPr lang="en-US" altLang="zh-CN"/>
              <a:t>“</a:t>
            </a:r>
            <a:r>
              <a:rPr lang="zh-CN" altLang="en-US"/>
              <a:t>女神节皓得适美白抽奖</a:t>
            </a:r>
            <a:r>
              <a:rPr lang="en-US" altLang="zh-CN"/>
              <a:t>”</a:t>
            </a:r>
            <a:r>
              <a:rPr lang="zh-CN" altLang="en-US"/>
              <a:t>、设置</a:t>
            </a:r>
            <a:r>
              <a:rPr lang="zh-CN" altLang="en-US">
                <a:sym typeface="+mn-ea"/>
              </a:rPr>
              <a:t>「抽奖总人数」</a:t>
            </a:r>
            <a:r>
              <a:rPr lang="zh-CN" altLang="en-US"/>
              <a:t>为当日参与转发活动的人数、设置</a:t>
            </a:r>
            <a:r>
              <a:rPr lang="zh-CN" altLang="en-US">
                <a:sym typeface="+mn-ea"/>
              </a:rPr>
              <a:t>「一等奖」</a:t>
            </a:r>
            <a:r>
              <a:rPr lang="zh-CN" altLang="en-US"/>
              <a:t>抽取数量为</a:t>
            </a:r>
            <a:r>
              <a:rPr lang="en-US" altLang="zh-CN"/>
              <a:t>1</a:t>
            </a:r>
            <a:r>
              <a:rPr lang="zh-CN" altLang="en-US"/>
              <a:t>，最后点击</a:t>
            </a:r>
            <a:r>
              <a:rPr lang="zh-CN" altLang="en-US">
                <a:sym typeface="+mn-ea"/>
              </a:rPr>
              <a:t>「保存配置」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r>
              <a:rPr lang="en-US" altLang="zh-CN"/>
              <a:t>3</a:t>
            </a:r>
            <a:r>
              <a:rPr lang="zh-CN" altLang="en-US"/>
              <a:t>、点击</a:t>
            </a:r>
            <a:r>
              <a:rPr lang="zh-CN" altLang="en-US">
                <a:sym typeface="+mn-ea"/>
              </a:rPr>
              <a:t>「开始」</a:t>
            </a:r>
            <a:r>
              <a:rPr lang="zh-CN" altLang="en-US"/>
              <a:t>，数字开始滚动；再次点击</a:t>
            </a:r>
            <a:r>
              <a:rPr lang="zh-CN" altLang="en-US">
                <a:sym typeface="+mn-ea"/>
              </a:rPr>
              <a:t>「停止」</a:t>
            </a:r>
            <a:r>
              <a:rPr lang="zh-CN" altLang="en-US"/>
              <a:t>，即可获得抽奖结果。（</a:t>
            </a:r>
            <a:r>
              <a:rPr lang="en-US" altLang="zh-CN"/>
              <a:t>PS</a:t>
            </a:r>
            <a:r>
              <a:rPr lang="zh-CN" altLang="en-US"/>
              <a:t>：再次抽奖需重置）</a:t>
            </a: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  <a:p>
            <a:pPr algn="l">
              <a:buClrTx/>
              <a:buSzTx/>
              <a:buFontTx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29710" y="978535"/>
            <a:ext cx="2687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抽奖系统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 descr="微信图片_202202181956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3529330"/>
            <a:ext cx="5919470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72440" y="1060450"/>
            <a:ext cx="7006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活动期间：每日朋友圈发布内容卡片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2022女神节朋友圈文案卡片3.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40" y="1849755"/>
            <a:ext cx="2448000" cy="4351305"/>
          </a:xfrm>
          <a:prstGeom prst="rect">
            <a:avLst/>
          </a:prstGeom>
        </p:spPr>
      </p:pic>
      <p:pic>
        <p:nvPicPr>
          <p:cNvPr id="9" name="图片 8" descr="2022女神节朋友圈文案卡片3.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40305" y="1849755"/>
            <a:ext cx="2448000" cy="4351305"/>
          </a:xfrm>
          <a:prstGeom prst="rect">
            <a:avLst/>
          </a:prstGeom>
        </p:spPr>
      </p:pic>
      <p:pic>
        <p:nvPicPr>
          <p:cNvPr id="10" name="图片 9" descr="2022女神节朋友圈文案卡片3.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761855" y="1849755"/>
            <a:ext cx="2448000" cy="4354088"/>
          </a:xfrm>
          <a:prstGeom prst="rect">
            <a:avLst/>
          </a:prstGeom>
        </p:spPr>
      </p:pic>
      <p:pic>
        <p:nvPicPr>
          <p:cNvPr id="11" name="图片 10" descr="2022女神节朋友圈文案卡片3.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325360" y="1849755"/>
            <a:ext cx="2448000" cy="4354089"/>
          </a:xfrm>
          <a:prstGeom prst="rect">
            <a:avLst/>
          </a:prstGeom>
        </p:spPr>
      </p:pic>
      <p:pic>
        <p:nvPicPr>
          <p:cNvPr id="12" name="图片 11" descr="2022女神节朋友圈文案卡片3.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83150" y="1846580"/>
            <a:ext cx="2448000" cy="43540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135" y="624649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月</a:t>
            </a:r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5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日</a:t>
            </a:r>
            <a:endParaRPr lang="zh-CN" altLang="en-US" b="1">
              <a:solidFill>
                <a:srgbClr val="C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5900" y="624649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月</a:t>
            </a:r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6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日</a:t>
            </a:r>
            <a:endParaRPr lang="zh-CN" altLang="en-US" b="1">
              <a:solidFill>
                <a:srgbClr val="C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3665" y="624649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月</a:t>
            </a:r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7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日</a:t>
            </a:r>
            <a:endParaRPr lang="zh-CN" altLang="en-US" b="1">
              <a:solidFill>
                <a:srgbClr val="C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1430" y="624649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月</a:t>
            </a:r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8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日</a:t>
            </a:r>
            <a:endParaRPr lang="zh-CN" altLang="en-US" b="1">
              <a:solidFill>
                <a:srgbClr val="C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69195" y="6246495"/>
            <a:ext cx="1816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月</a:t>
            </a:r>
            <a:r>
              <a:rPr lang="en-US" altLang="zh-CN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9</a:t>
            </a:r>
            <a:r>
              <a:rPr lang="zh-CN" altLang="en-US" b="1">
                <a:solidFill>
                  <a:srgbClr val="C00000"/>
                </a:solidFill>
                <a:latin typeface="微软雅黑" charset="0"/>
                <a:ea typeface="微软雅黑" charset="0"/>
                <a:cs typeface="微软雅黑" charset="0"/>
              </a:rPr>
              <a:t>日</a:t>
            </a:r>
            <a:endParaRPr lang="zh-CN" altLang="en-US" b="1">
              <a:solidFill>
                <a:srgbClr val="C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35425" y="1390015"/>
            <a:ext cx="2117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活动设计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5425" y="1758950"/>
            <a:ext cx="7412990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pPr algn="l">
              <a:buClrTx/>
              <a:buSzTx/>
              <a:buFont typeface="Arial" panose="020B0604020202090204" pitchFamily="34" charset="0"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：美美与共，光芒此间交辉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endParaRPr lang="en-US" altLang="zh-CN" sz="1600"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——美丽的形态何止千万种，纯白亦是一种绝艳。</a:t>
            </a:r>
            <a:endParaRPr lang="zh-CN" altLang="en-US"/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3月“女神月”活动期间，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女性用户每购买一颗牙齿贴面，可免费获得一次HiTeeth皓得适牙齿美白；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女性用户购买一疗程以上HiTeeth皓得适牙齿美白，贴面可享受9折优惠。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pic>
        <p:nvPicPr>
          <p:cNvPr id="3" name="图片 2" descr="2022女神节海报活动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8365" y="1195070"/>
            <a:ext cx="2340610" cy="463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3.8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女神节的所有海报、文案卡片均已设计好，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6072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607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1370</Words>
  <Application>WPS 表格</Application>
  <PresentationFormat>宽屏</PresentationFormat>
  <Paragraphs>95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方正书宋_GBK</vt:lpstr>
      <vt:lpstr>Wingdings</vt:lpstr>
      <vt:lpstr>微软雅黑</vt:lpstr>
      <vt:lpstr>汉仪旗黑</vt:lpstr>
      <vt:lpstr>宋体</vt:lpstr>
      <vt:lpstr>Arial Unicode MS</vt:lpstr>
      <vt:lpstr>等线</vt:lpstr>
      <vt:lpstr>苹方-简</vt:lpstr>
      <vt:lpstr>等线 Light</vt:lpstr>
      <vt:lpstr>Calibri</vt:lpstr>
      <vt:lpstr>Helvetica Neue</vt:lpstr>
      <vt:lpstr>宋体-简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chao.z</cp:lastModifiedBy>
  <cp:revision>11</cp:revision>
  <dcterms:created xsi:type="dcterms:W3CDTF">2022-02-19T06:04:57Z</dcterms:created>
  <dcterms:modified xsi:type="dcterms:W3CDTF">2022-02-19T06:04:57Z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  <property fmtid="{D5CDD505-2E9C-101B-9397-08002B2CF9AE}" pid="3" name="ICV">
    <vt:lpwstr>CE93AF43E3574E639FBFBE9D87C1CFFA</vt:lpwstr>
  </property>
</Properties>
</file>