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83" r:id="rId4"/>
    <p:sldId id="270" r:id="rId5"/>
    <p:sldId id="267" r:id="rId6"/>
    <p:sldId id="294" r:id="rId7"/>
    <p:sldId id="295" r:id="rId8"/>
    <p:sldId id="293" r:id="rId9"/>
    <p:sldId id="284" r:id="rId10"/>
    <p:sldId id="26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jpeg"/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5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5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月女神节市场活动策划</a:t>
            </a:r>
            <a:endParaRPr lang="zh-CN" altLang="en-US" sz="54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——“</a:t>
            </a:r>
            <a:r>
              <a:rPr lang="zh-CN" altLang="en-US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笑颜自定义</a:t>
            </a:r>
            <a:r>
              <a:rPr lang="en-US" altLang="zh-CN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正是好时机</a:t>
            </a:r>
            <a:r>
              <a:rPr lang="en-US" altLang="zh-CN" sz="36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600" b="1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月活动思考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42365" y="3988435"/>
            <a:ext cx="388556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悦己而生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是当下核心的女性主题之一，将自我成长和口腔项目结合，传递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一口好牙是女性最美的投资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理念，强化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美学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健康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双维价值。更长远来说，为机构打造更为突出的美学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品牌印象。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女性主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题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793230" y="3988435"/>
            <a:ext cx="396748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将口腔美学从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医疗话语体系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转化为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女性自我表达载体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，借石矶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IP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传递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悦己经济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情绪价值，通过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社交打卡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美学报告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拼团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组合，涵盖预热、爆发、长尾等多个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阶段，实现从流量到客单价的全线击穿。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4"/>
            </p:custDataLst>
          </p:nvPr>
        </p:nvSpPr>
        <p:spPr>
          <a:xfrm>
            <a:off x="6990822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核心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框架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304" y="1238885"/>
            <a:ext cx="7099015" cy="4739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预热海报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活动时间：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2025.2.27-2025.3.1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宣传形式：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笑颜自定义，正是好时机。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“石矶娘娘”邀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你最美做自己！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打卡、拼团、折扣，超多口腔美学福利，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就在XXX口腔3月女神节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活动！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本次活动的传播策略，分为预热、爆发、长尾三个阶段。结合女神节时间节点，预热期不宜过长，主要突出女性主题，热门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ip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，女神节，超值口腔活动几个核心要素，引导用户咨询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关注。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C:/Users/fs/Desktop/【25年1季度】HiTeeth皓得适3月女神节市场活动方案/1fe6500691a85824b8f610ce7be299c.jpg1fe6500691a85824b8f610ce7be299c"/>
          <p:cNvPicPr>
            <a:picLocks noChangeAspect="1"/>
          </p:cNvPicPr>
          <p:nvPr/>
        </p:nvPicPr>
        <p:blipFill>
          <a:blip r:embed="rId1"/>
          <a:srcRect l="5" r="5"/>
          <a:stretch>
            <a:fillRect/>
          </a:stretch>
        </p:blipFill>
        <p:spPr>
          <a:xfrm>
            <a:off x="8646795" y="0"/>
            <a:ext cx="316674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女神节活动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3569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预热造势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社交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打卡兑奖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任意类型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用户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打卡裂变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结合石矶娘娘的乐观形象，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设计一个吸引女性参与的活动。利用打卡和裂变机制扩大传播，鼓励用户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自发分享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该热点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话题，同时带有品牌曝光和优惠激励。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C:/Users/fs/Desktop/【25年1季度】HiTeeth皓得适3月女神节市场活动方案/b393dfe027b41c1e6a0de10ab3005fb.jpgb393dfe027b41c1e6a0de10ab3005fb"/>
          <p:cNvPicPr>
            <a:picLocks noChangeAspect="1"/>
          </p:cNvPicPr>
          <p:nvPr/>
        </p:nvPicPr>
        <p:blipFill>
          <a:blip r:embed="rId1"/>
          <a:srcRect t="10" b="10"/>
          <a:stretch>
            <a:fillRect/>
          </a:stretch>
        </p:blipFill>
        <p:spPr>
          <a:xfrm>
            <a:off x="8483918" y="2365"/>
            <a:ext cx="3164839" cy="68532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女神节活动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长尾效应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持续成交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免费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面诊</a:t>
            </a:r>
            <a:endParaRPr lang="zh-CN" altLang="en-US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有美学潜在需求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的用户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咨询过相关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项目但未成交的，重点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传达；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美学开发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项目联动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本活动分为两个部分，第一部分以免费美学面诊，帮助顾客了解自己的笑容美学，以报告的形式输出增强用户信赖度；第二部分在出具报告的基础上，设计特惠活动，以流程引导的形式，让顾客在面诊后顺利进入咨询和成交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阶段。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C:/Users/fs/Desktop/【25年1季度】HiTeeth皓得适3月女神节市场活动方案/e913029d937f7c1bfb0d6e615bda323.jpge913029d937f7c1bfb0d6e615bda323"/>
          <p:cNvPicPr>
            <a:picLocks noChangeAspect="1"/>
          </p:cNvPicPr>
          <p:nvPr/>
        </p:nvPicPr>
        <p:blipFill>
          <a:blip r:embed="rId1"/>
          <a:srcRect t="10" b="10"/>
          <a:stretch>
            <a:fillRect/>
          </a:stretch>
        </p:blipFill>
        <p:spPr>
          <a:xfrm>
            <a:off x="8388668" y="2365"/>
            <a:ext cx="3164838" cy="68532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女神节活动</a:t>
            </a:r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89" y="1988820"/>
            <a:ext cx="7543434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老带新</a:t>
            </a:r>
            <a:r>
              <a:rPr lang="en-US" altLang="zh-CN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集中爆发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双人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拼团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做过美学项目的老客，重点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提醒老带新；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对牙齿美白感兴趣的新客，双倍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引流；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双人到店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一人免单</a:t>
            </a:r>
            <a:endParaRPr lang="en-US" altLang="zh-CN" sz="2000" b="1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利用拼团优惠吸引女性顾客带朋友一起来，增加到店客流量。这里写的是闺蜜主题，但不限定母女，姐妹等各种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可能，结合石矶娘娘的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拒绝内耗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，强调同变美。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C:/Users/fs/Desktop/【25年1季度】HiTeeth皓得适3月女神节市场活动方案/49bd586fe84018a3140807ea852f69b.jpg49bd586fe84018a3140807ea852f69b"/>
          <p:cNvPicPr>
            <a:picLocks noChangeAspect="1"/>
          </p:cNvPicPr>
          <p:nvPr/>
        </p:nvPicPr>
        <p:blipFill>
          <a:blip r:embed="rId1"/>
          <a:srcRect t="10" b="10"/>
          <a:stretch>
            <a:fillRect/>
          </a:stretch>
        </p:blipFill>
        <p:spPr>
          <a:xfrm>
            <a:off x="8388668" y="2366"/>
            <a:ext cx="3164838" cy="685326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/Users/fs/Desktop/【25年1季度】HiTeeth皓得适3月女神节市场活动方案/49bd586fe84018a3140807ea852f69b.jpg49bd586fe84018a3140807ea852f69b"/>
          <p:cNvPicPr>
            <a:picLocks noChangeAspect="1"/>
          </p:cNvPicPr>
          <p:nvPr/>
        </p:nvPicPr>
        <p:blipFill>
          <a:blip r:embed="rId1"/>
          <a:srcRect t="10" b="10"/>
          <a:stretch>
            <a:fillRect/>
          </a:stretch>
        </p:blipFill>
        <p:spPr>
          <a:xfrm>
            <a:off x="9203740" y="178756"/>
            <a:ext cx="2962259" cy="6414595"/>
          </a:xfrm>
          <a:prstGeom prst="rect">
            <a:avLst/>
          </a:prstGeom>
        </p:spPr>
      </p:pic>
      <p:pic>
        <p:nvPicPr>
          <p:cNvPr id="3" name="图片 2" descr="C:/Users/fs/Desktop/【25年1季度】HiTeeth皓得适3月女神节市场活动方案/e913029d937f7c1bfb0d6e615bda323.jpge913029d937f7c1bfb0d6e615bda323"/>
          <p:cNvPicPr>
            <a:picLocks noChangeAspect="1"/>
          </p:cNvPicPr>
          <p:nvPr/>
        </p:nvPicPr>
        <p:blipFill>
          <a:blip r:embed="rId2"/>
          <a:srcRect t="7" b="7"/>
          <a:stretch>
            <a:fillRect/>
          </a:stretch>
        </p:blipFill>
        <p:spPr>
          <a:xfrm>
            <a:off x="6714294" y="187938"/>
            <a:ext cx="2960140" cy="6410005"/>
          </a:xfrm>
          <a:prstGeom prst="rect">
            <a:avLst/>
          </a:prstGeom>
        </p:spPr>
      </p:pic>
      <p:pic>
        <p:nvPicPr>
          <p:cNvPr id="6" name="图片 5" descr="C:/Users/fs/Desktop/【25年1季度】HiTeeth皓得适3月女神节市场活动方案/b393dfe027b41c1e6a0de10ab3005fb.jpgb393dfe027b41c1e6a0de10ab3005fb"/>
          <p:cNvPicPr>
            <a:picLocks noChangeAspect="1"/>
          </p:cNvPicPr>
          <p:nvPr/>
        </p:nvPicPr>
        <p:blipFill>
          <a:blip r:embed="rId3"/>
          <a:srcRect t="7" b="7"/>
          <a:stretch>
            <a:fillRect/>
          </a:stretch>
        </p:blipFill>
        <p:spPr>
          <a:xfrm>
            <a:off x="4153920" y="187792"/>
            <a:ext cx="2960139" cy="6410004"/>
          </a:xfrm>
          <a:prstGeom prst="rect">
            <a:avLst/>
          </a:prstGeom>
        </p:spPr>
      </p:pic>
      <p:pic>
        <p:nvPicPr>
          <p:cNvPr id="8" name="图片 7" descr="C:/Users/fs/Desktop/【25年1季度】HiTeeth皓得适3月女神节市场活动方案/d603a99a4c0e789a578814fac1fd571.jpgd603a99a4c0e789a578814fac1fd571"/>
          <p:cNvPicPr>
            <a:picLocks noChangeAspect="1"/>
          </p:cNvPicPr>
          <p:nvPr/>
        </p:nvPicPr>
        <p:blipFill>
          <a:blip r:embed="rId4"/>
          <a:srcRect t="7" b="7"/>
          <a:stretch>
            <a:fillRect/>
          </a:stretch>
        </p:blipFill>
        <p:spPr>
          <a:xfrm>
            <a:off x="1899345" y="187939"/>
            <a:ext cx="2960139" cy="641000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892" y="2845435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活动海报</a:t>
            </a:r>
            <a:endParaRPr lang="zh-CN" altLang="en-US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女神节活动的所有海报、物料均已设计好，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96.2322834645669,&quot;left&quot;:71.1,&quot;top&quot;:195.71771653543308,&quot;width&quot;:786.6181102362204}"/>
</p:tagLst>
</file>

<file path=ppt/tags/tag2.xml><?xml version="1.0" encoding="utf-8"?>
<p:tagLst xmlns:p="http://schemas.openxmlformats.org/presentationml/2006/main">
  <p:tag name="KSO_WM_DIAGRAM_VIRTUALLY_FRAME" val="{&quot;height&quot;:396.2322834645669,&quot;left&quot;:71.1,&quot;top&quot;:195.71771653543308,&quot;width&quot;:786.6181102362204}"/>
</p:tagLst>
</file>

<file path=ppt/tags/tag3.xml><?xml version="1.0" encoding="utf-8"?>
<p:tagLst xmlns:p="http://schemas.openxmlformats.org/presentationml/2006/main">
  <p:tag name="KSO_WM_DIAGRAM_VIRTUALLY_FRAME" val="{&quot;height&quot;:396.2322834645669,&quot;left&quot;:71.1,&quot;top&quot;:195.71771653543308,&quot;width&quot;:786.6181102362204}"/>
</p:tagLst>
</file>

<file path=ppt/tags/tag4.xml><?xml version="1.0" encoding="utf-8"?>
<p:tagLst xmlns:p="http://schemas.openxmlformats.org/presentationml/2006/main">
  <p:tag name="KSO_WM_DIAGRAM_VIRTUALLY_FRAME" val="{&quot;height&quot;:396.2322834645669,&quot;left&quot;:71.1,&quot;top&quot;:195.71771653543308,&quot;width&quot;:786.6181102362204}"/>
</p:tagLst>
</file>

<file path=ppt/tags/tag5.xml><?xml version="1.0" encoding="utf-8"?>
<p:tagLst xmlns:p="http://schemas.openxmlformats.org/presentationml/2006/main">
  <p:tag name="KSO_WPP_MARK_KEY" val="79735aad-088c-4755-98f1-2a548961169e"/>
  <p:tag name="COMMONDATA" val="eyJoZGlkIjoiZTYzYTdjZWNhMDU2NjdiZGNmNzM5OTQ1NzdiMzc2MT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942</Words>
  <Application>WPS 演示</Application>
  <PresentationFormat>宽屏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8⃣️</cp:lastModifiedBy>
  <cp:revision>43</cp:revision>
  <dcterms:created xsi:type="dcterms:W3CDTF">2022-12-09T10:29:00Z</dcterms:created>
  <dcterms:modified xsi:type="dcterms:W3CDTF">2025-02-25T02:45:23Z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00CDBED8199A4D7A100E93637204F2D0</vt:lpwstr>
  </property>
</Properties>
</file>