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3"/>
    <p:sldId id="283" r:id="rId4"/>
    <p:sldId id="270" r:id="rId5"/>
    <p:sldId id="267" r:id="rId6"/>
    <p:sldId id="294" r:id="rId7"/>
    <p:sldId id="293" r:id="rId8"/>
    <p:sldId id="284" r:id="rId9"/>
    <p:sldId id="260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00C0"/>
    <a:srgbClr val="294296"/>
    <a:srgbClr val="284096"/>
    <a:srgbClr val="CDA5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9"/>
    <p:restoredTop sz="94662"/>
  </p:normalViewPr>
  <p:slideViewPr>
    <p:cSldViewPr snapToGrid="0" snapToObjects="1">
      <p:cViewPr varScale="1">
        <p:scale>
          <a:sx n="104" d="100"/>
          <a:sy n="104" d="100"/>
        </p:scale>
        <p:origin x="284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5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46735" y="1956618"/>
            <a:ext cx="7912726" cy="1783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8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9</a:t>
            </a:r>
            <a:r>
              <a:rPr lang="zh-CN" altLang="en-US" sz="48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月双节</a:t>
            </a:r>
            <a:r>
              <a:rPr lang="zh-CN" altLang="en-US" sz="48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联动市场活动</a:t>
            </a:r>
            <a:endParaRPr lang="zh-CN" altLang="en-US" sz="48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en-US" altLang="zh-CN" sz="4000" b="1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4000" b="1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躺</a:t>
            </a:r>
            <a:r>
              <a:rPr lang="en-US" altLang="zh-CN" sz="4000" b="1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win</a:t>
            </a:r>
            <a:r>
              <a:rPr lang="zh-CN" altLang="en-US" sz="4000" b="1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白月光</a:t>
            </a:r>
            <a:r>
              <a:rPr lang="en-US" altLang="zh-CN" sz="4000" b="1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endParaRPr lang="en-US" altLang="zh-CN" sz="4000" b="1" dirty="0">
              <a:solidFill>
                <a:srgbClr val="2942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0690" y="1322705"/>
            <a:ext cx="95357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9</a:t>
            </a:r>
            <a:r>
              <a: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月活动思考</a:t>
            </a:r>
            <a:endParaRPr lang="zh-CN" altLang="en-US" sz="4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902970" y="4072907"/>
            <a:ext cx="4368638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口腔健康是国家一直非常关注的，但事实上，大众经常忽略日常口腔检查和保健，尤其是年龄偏大的人群。爱牙日这样的节点，是提倡和吸引中老年人走进门诊的最佳时机，但如何说服他们是个难题，不如从门诊的存量年轻用户入手，从家庭角度上开发老带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新。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圆角矩形 3"/>
          <p:cNvSpPr/>
          <p:nvPr>
            <p:custDataLst>
              <p:tags r:id="rId2"/>
            </p:custDataLst>
          </p:nvPr>
        </p:nvSpPr>
        <p:spPr>
          <a:xfrm>
            <a:off x="1406525" y="2485615"/>
            <a:ext cx="3439795" cy="1322070"/>
          </a:xfrm>
          <a:prstGeom prst="roundRect">
            <a:avLst/>
          </a:prstGeom>
          <a:solidFill>
            <a:srgbClr val="284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</a:rPr>
              <a:t>爱牙日</a:t>
            </a:r>
            <a:endParaRPr lang="zh-CN" altLang="en-US" sz="4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6792936" y="4073201"/>
            <a:ext cx="4100084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中秋节的传统是一家团圆，现代语境下，也可延申为圆满和自我取悦。恰逢中秋节假期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天小长假，门诊推短期美学项目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美白是最合适的，同时也可尝试发掘长期美学项目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正畸；同时，也可选择一部分家庭项目做补充，以团圆为切入点吸引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家庭用户。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圆角矩形 5"/>
          <p:cNvSpPr/>
          <p:nvPr>
            <p:custDataLst>
              <p:tags r:id="rId4"/>
            </p:custDataLst>
          </p:nvPr>
        </p:nvSpPr>
        <p:spPr>
          <a:xfrm>
            <a:off x="6990822" y="2485615"/>
            <a:ext cx="3439795" cy="1322070"/>
          </a:xfrm>
          <a:prstGeom prst="roundRect">
            <a:avLst/>
          </a:prstGeom>
          <a:solidFill>
            <a:srgbClr val="284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</a:rPr>
              <a:t>中秋节</a:t>
            </a:r>
            <a:endParaRPr lang="zh-CN" altLang="en-US" sz="4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5304" y="1238885"/>
            <a:ext cx="709901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预热海报</a:t>
            </a:r>
            <a:endParaRPr lang="en-US" altLang="zh-CN" sz="32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32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活动时间：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2024.8.27-2024.8.31</a:t>
            </a:r>
            <a:endParaRPr lang="en-US" altLang="zh-CN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宣传形式：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微博、公众号、朋友圈、微信群转发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预热文案：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说着躺平，其实更想躺赢；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追求美丽，更希望毫不费力；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达人必备【SPA美白】活动来咯！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舒服到睡着的”美白黑科技“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一觉美成白月光！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预热建议：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突出躺着变美的美白项目特色，结合中秋节和爱牙日元素，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分分钟躺赢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白月光。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海报整体风格偏活泼，较容易吸引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年轻用户注意。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 descr="C:/Users/fs/Desktop/【24年9月】HiTeeth皓得适2024年9月中秋节·爱牙日活动方案/预热海报.jpg预热海报"/>
          <p:cNvPicPr>
            <a:picLocks noChangeAspect="1"/>
          </p:cNvPicPr>
          <p:nvPr/>
        </p:nvPicPr>
        <p:blipFill>
          <a:blip r:embed="rId1"/>
          <a:srcRect l="9120" r="9120"/>
          <a:stretch>
            <a:fillRect/>
          </a:stretch>
        </p:blipFill>
        <p:spPr>
          <a:xfrm>
            <a:off x="8403287" y="0"/>
            <a:ext cx="3167024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0690" y="1163774"/>
            <a:ext cx="95357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活动版本</a:t>
            </a: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一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0690" y="1988820"/>
            <a:ext cx="7553325" cy="4646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核心目的：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套餐引流 疗程开发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主题：</a:t>
            </a:r>
            <a:r>
              <a:rPr lang="zh-CN" altLang="en-US" sz="20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躺win白月光</a:t>
            </a:r>
            <a:endParaRPr lang="zh-CN" altLang="en-US" sz="20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针对人群：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直接咨询牙齿美白的新客；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其他项目转化，如洁牙、正畸等；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唤醒洁牙或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美白老客到店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维护；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活动亮点：</a:t>
            </a:r>
            <a:r>
              <a:rPr lang="zh-CN" altLang="en-US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老客维护</a:t>
            </a:r>
            <a:r>
              <a:rPr lang="en-US" altLang="zh-CN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美学开发</a:t>
            </a:r>
            <a:endParaRPr lang="en-US" altLang="zh-CN" sz="2000" b="1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活动讲解：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主要针对美学项目开展较好的机构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：唤醒老客，洁牙、美白都需定期维护，</a:t>
            </a: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洁白套餐</a:t>
            </a: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方便从两个方向成交；</a:t>
            </a: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</a:rPr>
              <a:t>                         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也可以考虑作为洁牙的升单策略，推美白提升。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：面向暑期可能咨询过但未成交的正畸客户，以美白配合一次查缺补漏；也可作为</a:t>
            </a: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洁白套餐</a:t>
            </a: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或是单次用户的升单选项。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 descr="C:/Users/fs/Desktop/【24年9月】HiTeeth皓得适2024年9月中秋节·爱牙日活动方案/活动海报-版本1-美学.jpg活动海报-版本1-美学"/>
          <p:cNvPicPr>
            <a:picLocks noChangeAspect="1"/>
          </p:cNvPicPr>
          <p:nvPr/>
        </p:nvPicPr>
        <p:blipFill>
          <a:blip r:embed="rId1"/>
          <a:srcRect t="4" b="4"/>
          <a:stretch>
            <a:fillRect/>
          </a:stretch>
        </p:blipFill>
        <p:spPr>
          <a:xfrm>
            <a:off x="8010523" y="0"/>
            <a:ext cx="3167024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0690" y="1163774"/>
            <a:ext cx="95357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活动版本</a:t>
            </a: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二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0689" y="1988820"/>
            <a:ext cx="7543434" cy="4677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核心目的：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综合开发 老带新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主题：</a:t>
            </a:r>
            <a:r>
              <a:rPr lang="zh-CN" altLang="en-US" sz="20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躺win白月光</a:t>
            </a:r>
            <a:endParaRPr lang="zh-CN" altLang="en-US" sz="20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针对人群：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在门诊做过修复、种植、美学项目的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存量用户；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既有用户的家庭成员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和亲朋好友等；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endParaRPr lang="en-US" altLang="zh-CN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活动亮点：</a:t>
            </a:r>
            <a:r>
              <a:rPr lang="zh-CN" altLang="en-US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老带新 公益属性</a:t>
            </a:r>
            <a:endParaRPr lang="en-US" altLang="zh-CN" sz="2000" b="1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活动讲解：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针对综合性强客户年龄跨度大的门诊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活动</a:t>
            </a: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：唤醒老客，洁牙、美白都需定期维护，</a:t>
            </a: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洁白套餐</a:t>
            </a: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方便从两个方向成交；</a:t>
            </a: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       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也可以考虑作为洁牙的升单策略，推美白提升。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/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活动</a:t>
            </a: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：做正畸</a:t>
            </a: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种植</a:t>
            </a: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修复等项目的用户，考虑为日常社交环境中对美学有需求，也有一定的经济实力，其圈子内潜在用户也会比较优质。复诊时携家属一同前往，不会增加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过多麻烦还能免费获得福利。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6" name="图片 5" descr="C:/Users/fs/Desktop/【24年9月】HiTeeth皓得适2024年9月中秋节·爱牙日活动方案/活动海报-版本2-综合.jpg活动海报-版本2-综合"/>
          <p:cNvPicPr>
            <a:picLocks noChangeAspect="1"/>
          </p:cNvPicPr>
          <p:nvPr/>
        </p:nvPicPr>
        <p:blipFill>
          <a:blip r:embed="rId1"/>
          <a:srcRect t="4" b="4"/>
          <a:stretch>
            <a:fillRect/>
          </a:stretch>
        </p:blipFill>
        <p:spPr>
          <a:xfrm>
            <a:off x="8200769" y="0"/>
            <a:ext cx="3167024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7892" y="2845435"/>
            <a:ext cx="18084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活动海报</a:t>
            </a:r>
            <a:endParaRPr lang="zh-CN" altLang="en-US" sz="32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4" name="图片 13" descr="C:/Users/fs/Desktop/【24年9月】HiTeeth皓得适2024年9月中秋节·爱牙日活动方案/预热海报.jpg预热海报"/>
          <p:cNvPicPr>
            <a:picLocks noChangeAspect="1"/>
          </p:cNvPicPr>
          <p:nvPr/>
        </p:nvPicPr>
        <p:blipFill>
          <a:blip r:embed="rId1"/>
          <a:srcRect l="9120" r="9120"/>
          <a:stretch>
            <a:fillRect/>
          </a:stretch>
        </p:blipFill>
        <p:spPr>
          <a:xfrm>
            <a:off x="2374506" y="0"/>
            <a:ext cx="3167024" cy="6858000"/>
          </a:xfrm>
          <a:prstGeom prst="rect">
            <a:avLst/>
          </a:prstGeom>
        </p:spPr>
      </p:pic>
      <p:pic>
        <p:nvPicPr>
          <p:cNvPr id="16" name="图片 15" descr="C:/Users/fs/Desktop/【24年9月】HiTeeth皓得适2024年9月中秋节·爱牙日活动方案/活动海报-版本1-美学.jpg活动海报-版本1-美学"/>
          <p:cNvPicPr>
            <a:picLocks noChangeAspect="1"/>
          </p:cNvPicPr>
          <p:nvPr/>
        </p:nvPicPr>
        <p:blipFill>
          <a:blip r:embed="rId2"/>
          <a:srcRect t="4" b="4"/>
          <a:stretch>
            <a:fillRect/>
          </a:stretch>
        </p:blipFill>
        <p:spPr>
          <a:xfrm>
            <a:off x="5541601" y="-233"/>
            <a:ext cx="3167024" cy="6858000"/>
          </a:xfrm>
          <a:prstGeom prst="rect">
            <a:avLst/>
          </a:prstGeom>
        </p:spPr>
      </p:pic>
      <p:pic>
        <p:nvPicPr>
          <p:cNvPr id="10" name="图片 9" descr="C:/Users/fs/Desktop/【24年9月】HiTeeth皓得适2024年9月中秋节·爱牙日活动方案/活动海报-版本2-综合.jpg活动海报-版本2-综合"/>
          <p:cNvPicPr>
            <a:picLocks noChangeAspect="1"/>
          </p:cNvPicPr>
          <p:nvPr/>
        </p:nvPicPr>
        <p:blipFill>
          <a:blip r:embed="rId3"/>
          <a:srcRect t="4" b="4"/>
          <a:stretch>
            <a:fillRect/>
          </a:stretch>
        </p:blipFill>
        <p:spPr>
          <a:xfrm>
            <a:off x="8591906" y="169"/>
            <a:ext cx="3167024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8325" y="2272665"/>
            <a:ext cx="993394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</a:t>
            </a: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月双</a:t>
            </a: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节活动的所有海报、物料均已设计好，</a:t>
            </a:r>
            <a:endParaRPr lang="zh-CN" altLang="en-US" sz="2800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请有需要的机构联系皓得适销售</a:t>
            </a:r>
            <a:r>
              <a:rPr lang="en-US" altLang="zh-CN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代理商，领取图片及源文件。</a:t>
            </a:r>
            <a:endParaRPr lang="zh-CN" altLang="en-US" sz="2800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423.5336220472441,&quot;left&quot;:71.1,&quot;top&quot;:195.71771653543308,&quot;width&quot;:786.6181102362204}"/>
</p:tagLst>
</file>

<file path=ppt/tags/tag2.xml><?xml version="1.0" encoding="utf-8"?>
<p:tagLst xmlns:p="http://schemas.openxmlformats.org/presentationml/2006/main">
  <p:tag name="KSO_WM_DIAGRAM_VIRTUALLY_FRAME" val="{&quot;height&quot;:423.5336220472441,&quot;left&quot;:71.1,&quot;top&quot;:195.71771653543308,&quot;width&quot;:786.6181102362204}"/>
</p:tagLst>
</file>

<file path=ppt/tags/tag3.xml><?xml version="1.0" encoding="utf-8"?>
<p:tagLst xmlns:p="http://schemas.openxmlformats.org/presentationml/2006/main">
  <p:tag name="KSO_WM_DIAGRAM_VIRTUALLY_FRAME" val="{&quot;height&quot;:423.5336220472441,&quot;left&quot;:71.1,&quot;top&quot;:195.71771653543308,&quot;width&quot;:786.6181102362204}"/>
</p:tagLst>
</file>

<file path=ppt/tags/tag4.xml><?xml version="1.0" encoding="utf-8"?>
<p:tagLst xmlns:p="http://schemas.openxmlformats.org/presentationml/2006/main">
  <p:tag name="KSO_WM_DIAGRAM_VIRTUALLY_FRAME" val="{&quot;height&quot;:423.5336220472441,&quot;left&quot;:71.1,&quot;top&quot;:195.71771653543308,&quot;width&quot;:786.6181102362204}"/>
</p:tagLst>
</file>

<file path=ppt/tags/tag5.xml><?xml version="1.0" encoding="utf-8"?>
<p:tagLst xmlns:p="http://schemas.openxmlformats.org/presentationml/2006/main">
  <p:tag name="KSO_WPP_MARK_KEY" val="79735aad-088c-4755-98f1-2a548961169e"/>
  <p:tag name="COMMONDATA" val="eyJoZGlkIjoiZTYzYTdjZWNhMDU2NjdiZGNmNzM5OTQ1NzdiMzc2MTAifQ=="/>
  <p:tag name="commondata" val="eyJoZGlkIjoiNTkzMWU5OTIyMzNkYTYzYzcwMjlkODdlNGNkNWQ1NDM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1021</Words>
  <Application>WPS 演示</Application>
  <PresentationFormat>宽屏</PresentationFormat>
  <Paragraphs>69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等线 Light</vt:lpstr>
      <vt:lpstr>等线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8⃣️</cp:lastModifiedBy>
  <cp:revision>45</cp:revision>
  <dcterms:created xsi:type="dcterms:W3CDTF">2022-12-09T10:29:00Z</dcterms:created>
  <dcterms:modified xsi:type="dcterms:W3CDTF">2024-08-16T07:20:28Z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00CDBED8199A4D7A100E93637204F2D0</vt:lpwstr>
  </property>
</Properties>
</file>