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67" r:id="rId5"/>
    <p:sldId id="284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296"/>
    <a:srgbClr val="0100C0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七夕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爱的方程式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2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02970" y="3964322"/>
            <a:ext cx="4368638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现在的年轻人，比起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买什么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，似乎更关心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玩什么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。尤其是七夕节这个更本土的节点，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90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30+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的消费者才是主力，这部分人群更关注品质，更愿意自我投资，而美白项目做为口腔美学项目中门槛最低，提升最快，转变明显的一类，可以直接满足这部分消费者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需求。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思维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转变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2936" y="3988746"/>
            <a:ext cx="4100084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以前大家都认为，只要产品够好，多贵都有人买单。但现实却是，消费者捂紧了口袋，降低消费预期，尤其体现在一些非刚需商品上。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因此，七夕活动一定要体现优惠原则，优惠不代表没有底线的低价，而是让消费者从产品价值和价格对比两个维度，认可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服务。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消费降级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活动海报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8077346" cy="4123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核心目标：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引流到店 成交开发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爱的方程式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就在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HiT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eeth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七夕情侣客户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引流导入-寻求开发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方案：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77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折扣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买一赠一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活动本质上是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985/2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次的引流活动，但结合七夕的要素，先打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77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折，给予价格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引导；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再叠加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双人到店，买一送一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的方案，让消费者感觉到折上折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优惠力度。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106ac32ded1e6b3b32ee17d74dc9a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9310" y="0"/>
            <a:ext cx="31667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1070" y="2474595"/>
            <a:ext cx="99339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月活动的海报均已设计好，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43.6567716535433,&quot;left&quot;:71.1,&quot;top&quot;:195.71771653543308,&quot;width&quot;:786.6181102362204}"/>
</p:tagLst>
</file>

<file path=ppt/tags/tag2.xml><?xml version="1.0" encoding="utf-8"?>
<p:tagLst xmlns:p="http://schemas.openxmlformats.org/presentationml/2006/main">
  <p:tag name="KSO_WM_DIAGRAM_VIRTUALLY_FRAME" val="{&quot;height&quot;:343.6567716535433,&quot;left&quot;:71.1,&quot;top&quot;:195.71771653543308,&quot;width&quot;:786.6181102362204}"/>
</p:tagLst>
</file>

<file path=ppt/tags/tag3.xml><?xml version="1.0" encoding="utf-8"?>
<p:tagLst xmlns:p="http://schemas.openxmlformats.org/presentationml/2006/main">
  <p:tag name="KSO_WM_DIAGRAM_VIRTUALLY_FRAME" val="{&quot;height&quot;:343.6567716535433,&quot;left&quot;:71.1,&quot;top&quot;:195.71771653543308,&quot;width&quot;:786.6181102362204}"/>
</p:tagLst>
</file>

<file path=ppt/tags/tag4.xml><?xml version="1.0" encoding="utf-8"?>
<p:tagLst xmlns:p="http://schemas.openxmlformats.org/presentationml/2006/main">
  <p:tag name="KSO_WM_DIAGRAM_VIRTUALLY_FRAME" val="{&quot;height&quot;:343.6567716535433,&quot;left&quot;:71.1,&quot;top&quot;:195.71771653543308,&quot;width&quot;:786.6181102362204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  <p:tag name="commondata" val="eyJoZGlkIjoiNTkzMWU5OTIyMzNkYTYzYzcwMjlkODdlNGNkNWQ1N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45</cp:revision>
  <dcterms:created xsi:type="dcterms:W3CDTF">2022-12-09T10:29:00Z</dcterms:created>
  <dcterms:modified xsi:type="dcterms:W3CDTF">2024-07-19T07:31:12Z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00CDBED8199A4D7A100E93637204F2D0</vt:lpwstr>
  </property>
</Properties>
</file>