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70" r:id="rId4"/>
    <p:sldId id="267" r:id="rId5"/>
    <p:sldId id="293" r:id="rId6"/>
    <p:sldId id="284" r:id="rId7"/>
    <p:sldId id="260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296"/>
    <a:srgbClr val="0100C0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2024/4/29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2024/4/29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2024/4/29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2024/4/29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2024/4/29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  <a:t>2024/4/29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714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2024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月市场活动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无痛变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e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指南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月活动思考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2970" y="3964322"/>
            <a:ext cx="4368638" cy="248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数据表明，近九成年轻人存在着容貌焦虑。很重要的一点，就是在流动性和不确定性不断增加的当下，越来越多的年轻人希望从社交生活中找寻自我坐标。由此延展出的美妆、护肤、穿搭等消费产品，会越来越受到市场关注。而口腔中的美白、正畸等产品，恰恰具备这样的属性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社交导向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792936" y="3988746"/>
            <a:ext cx="4100084" cy="248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相较过去，当代年轻人对于“舒适”的定义越来越宽泛，产品使用便捷，体验感好，心理负担低，健康环保等都能成为舒适的延展语义。因此，现在的品牌在保证产品性能的同时，也会更多关注产品带给消费者的情绪价值，口腔项目中的洁牙、美白、隐形正畸都很契合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舒适诉求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304" y="1238885"/>
            <a:ext cx="7099015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预热海报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活动时间：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2024.6.1-2024.6.31</a:t>
            </a: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宣传形式：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内向不敢笑？社交不自信？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牙齿带来的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，怎样无痛变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E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月，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口腔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大福利，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助你改善牙齿美学问题，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释放笑容潜力！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本期主题采用了当下比较热门的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人（内向）和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e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人（外向）元素，暗示许多人的社交不自信，可能是牙齿美观问题带来的。从而引出从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E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，改善笑容和社交自信力，最简单的实现方式就是这几个口腔美学项目。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DF89403-3FCE-8E8C-BF6D-BB058CE633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403287" y="0"/>
            <a:ext cx="316702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活动海报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8077346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引流到店 合并开发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无痛变</a:t>
            </a:r>
            <a:r>
              <a:rPr lang="en-US" altLang="zh-CN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e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指南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洁牙客户，升单再开发；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美白、正畸新客促进成交；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美白、正畸老客唤醒复购；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洁牙导入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美白开发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正畸获客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本活动主打无痛变</a:t>
            </a:r>
            <a:r>
              <a:rPr lang="en-US" altLang="zh-CN" sz="1400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e</a:t>
            </a:r>
            <a:r>
              <a:rPr lang="zh-CN" altLang="en-US" sz="1400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的概念，突出三个项目具备的“舒适无痛”优势</a:t>
            </a:r>
            <a:endParaRPr lang="en-US" altLang="zh-CN" sz="1400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为引流取向，在普通洁牙基础上附赠牙周上药额外服务。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为升单取向，正向激励洁牙用户只需补差价，即可获得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次美白服务；同时对门诊</a:t>
            </a:r>
            <a:r>
              <a:rPr lang="en-US" altLang="zh-CN" sz="1400" dirty="0" err="1">
                <a:latin typeface="微软雅黑" panose="020B0503020204020204" charset="-122"/>
                <a:ea typeface="微软雅黑" panose="020B0503020204020204" charset="-122"/>
              </a:rPr>
              <a:t>vip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用户提供额外福利政策，即可引导新用户成为</a:t>
            </a:r>
            <a:r>
              <a:rPr lang="en-US" altLang="zh-CN" sz="1400" dirty="0" err="1">
                <a:latin typeface="微软雅黑" panose="020B0503020204020204" charset="-122"/>
                <a:ea typeface="微软雅黑" panose="020B0503020204020204" charset="-122"/>
              </a:rPr>
              <a:t>vip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，又可唤醒老用户到店复购。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为获客取向，正畸成交相对周期较长，因此吸引到店咨询是第一步，活动福利：活动优惠价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免费检查项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限时免费项，给消费者占到便宜感觉的同时，给予一定的时间紧迫感，吸引到店咨询。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113533-5410-DB17-19B8-0AF7A69F27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436590" y="0"/>
            <a:ext cx="231488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55006" y="2843342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活动海报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AC0BA6B-8A07-EFF0-52ED-BD777FB217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68108" y="0"/>
            <a:ext cx="3167023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C7EE97-621D-0AF4-4C4A-7710D312A3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43327" y="0"/>
            <a:ext cx="231488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月活动的所有海报、物料均已设计好，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79735aad-088c-4755-98f1-2a548961169e"/>
  <p:tag name="COMMONDATA" val="eyJoZGlkIjoiZTYzYTdjZWNhMDU2NjdiZGNmNzM5OTQ1NzdiMzc2MT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</TotalTime>
  <Words>561</Words>
  <Application>Microsoft Office PowerPoint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Cayde -6</cp:lastModifiedBy>
  <cp:revision>44</cp:revision>
  <dcterms:created xsi:type="dcterms:W3CDTF">2022-12-09T10:29:00Z</dcterms:created>
  <dcterms:modified xsi:type="dcterms:W3CDTF">2024-04-29T06:47:06Z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00CDBED8199A4D7A100E93637204F2D0</vt:lpwstr>
  </property>
</Properties>
</file>