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3" r:id="rId3"/>
    <p:sldId id="270" r:id="rId4"/>
    <p:sldId id="267" r:id="rId5"/>
    <p:sldId id="294" r:id="rId6"/>
    <p:sldId id="295" r:id="rId7"/>
    <p:sldId id="293" r:id="rId8"/>
    <p:sldId id="284" r:id="rId9"/>
    <p:sldId id="260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2024/3/27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2024/3/27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2024/3/27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2024/3/27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2024/3/27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  <a:t>2024/3/27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g"/><Relationship Id="rId5" Type="http://schemas.openxmlformats.org/officeDocument/2006/relationships/image" Target="../media/image10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57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5.8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微笑日”市场活动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——“</a:t>
            </a: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美白官宣 正畸搞事</a:t>
            </a: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5.8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活动思考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02970" y="3964322"/>
            <a:ext cx="4368638" cy="1791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58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世界微笑日”与口腔健康高度契合，尤其是正畸、美白一类的美学项目，更是直接提升笑容质量的保障。借势做此类活动，不仅有利于美学项目的成交，也有利于门诊口碑的积累。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契合度高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792936" y="3988746"/>
            <a:ext cx="4100084" cy="1791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微笑日面向消费群体较广，更适合做多项目、多梯度的组合活动。比如美白就提供从单次到单疗程，再到多疗程的组合优惠；正畸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也适合选择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自由度更高的返利类政策。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990822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阶梯政策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304" y="1238885"/>
            <a:ext cx="7099015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预热海报</a:t>
            </a:r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活动时间：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2024.4.25-2024.4.30</a:t>
            </a: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宣传形式：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美白官宣，正畸搞事！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58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世界微笑日，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你的笑容准备好了吗？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采用文字风格，直接展示主题美白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正畸特惠。提前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天左右的预热，先建立“微笑日要提升笑容质量”的活动氛围，预热海报避免直接打价格牌，更体现公益感和品牌调性。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DF89403-3FCE-8E8C-BF6D-BB058CE63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3287" y="0"/>
            <a:ext cx="316702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市场活动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689905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引流到店 疗程开发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美白官宣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直接咨询牙齿美白的新客；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其他项目转化，如洁牙、正畸等；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唤醒做过美白或美学项目的老客；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阶梯开发 老客唤醒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本活动有梯级政策，优惠力度越来越大，面向客群较广：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政策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针对新客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政策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针对单疗程升单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政策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针对多疗程升单；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比较适用于门诊进行引流、洁牙转化；或是种植、正畸类项目的联合开发；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113533-5410-DB17-19B8-0AF7A69F2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0523" y="0"/>
            <a:ext cx="316702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市场活动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正畸开发 高端成交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正畸搞事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有正畸需求的潜在客户；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存量未成交咨询过正畸的客户；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成交返现 消费抵扣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</a:p>
          <a:p>
            <a:pPr algn="l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成交任意正畸项目，返现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5.8%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用于其他项目消费抵扣。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活动优势在于成交金额越大，返现越多，不同于折扣形式，属于正向激励。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返还的金额，可用于其他口腔项目的消费抵扣，是二次开发的机会。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35FF37D-D511-D670-77D9-D7C83B1CB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0769" y="0"/>
            <a:ext cx="31670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77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0703" y="2842132"/>
            <a:ext cx="207941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海报版本</a:t>
            </a:r>
            <a:r>
              <a:rPr lang="en-US" altLang="zh-CN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B145975-A474-F68C-2DB7-9B02E06F1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3454" y="0"/>
            <a:ext cx="3167024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0D0FE4A-D469-6FB6-DAD6-F8107EEF7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620" y="0"/>
            <a:ext cx="31670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460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892" y="284543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活动海报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BB46341-ADB1-33CE-D8CC-16C324A20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299" y="0"/>
            <a:ext cx="3167024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AC0BA6B-8A07-EFF0-52ED-BD777FB21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564" y="0"/>
            <a:ext cx="3167024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C7EE97-621D-0AF4-4C4A-7710D312A3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866" y="0"/>
            <a:ext cx="3167024" cy="6858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56D178F-9442-5E19-5EBB-30AEFB8D57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8646" y="25802"/>
            <a:ext cx="3167024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CD472CF-ADB6-0AA6-2489-D2B3AB3E95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4976" y="51604"/>
            <a:ext cx="316702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58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微笑日活动的所有海报、物料均已设计好，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79735aad-088c-4755-98f1-2a548961169e"/>
  <p:tag name="COMMONDATA" val="eyJoZGlkIjoiZTYzYTdjZWNhMDU2NjdiZGNmNzM5OTQ1NzdiMzc2MTA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508</Words>
  <Application>Microsoft Office PowerPoint</Application>
  <PresentationFormat>宽屏</PresentationFormat>
  <Paragraphs>55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fang shi</cp:lastModifiedBy>
  <cp:revision>42</cp:revision>
  <dcterms:created xsi:type="dcterms:W3CDTF">2022-12-09T10:29:00Z</dcterms:created>
  <dcterms:modified xsi:type="dcterms:W3CDTF">2024-03-27T10:06:21Z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00CDBED8199A4D7A100E93637204F2D0</vt:lpwstr>
  </property>
</Properties>
</file>