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67" r:id="rId5"/>
    <p:sldId id="284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月女生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主题市场活动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笑容是最好妆容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5022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02970" y="4072907"/>
            <a:ext cx="4368638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心理学研究显示，日常社交生活中80%的人第一眼看到的是对方的牙齿，如果张嘴满满一口黄牙，这样的笑容还具备感染力吗?一个人通过化妆等方式来修饰提升颜值，却无法改变牙齿颜色的话，再精致的妆容也于事无补。所以一口洁白的牙齿很重要，使人显得干净，整洁，有精神，也是一种社会地位的象征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社交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心理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3230" y="4072890"/>
            <a:ext cx="425386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数据显示：与口腔形态美相关的各类牙齿问题中，牙齿不够白占比达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63%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，位居首位，参与调研的用户女性占比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79%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，绝对优势。此外，近年来牙齿美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白行业规模持续扩大，2019年市场规模已达到293.47亿元，202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年增长至341.82亿元，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已突破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471.04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亿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元，年均增长率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超过16%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市场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数据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8820"/>
            <a:ext cx="777049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笑容是最好妆容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直接咨询牙齿美白的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女性新客；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门诊其他项目的女性客户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老带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新；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对颜值和笑容有一定要求的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双人折扣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美白引流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采用比较有笑容感染力的女性形象，传递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笑容是最好妆容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理念。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、采用对比凸显美白的泛用性和价值，简化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策略：每个人的笑容都是最好的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妆容。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、针对年轻女性爱分享的特点，单人折扣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双人更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优惠，吸引用户组团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美白。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、时间无限制，各位根据自身情况安排；此方案可搭配门诊任意执行中的活动，引流成交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不冲突。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1660" y="19050"/>
            <a:ext cx="315722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811.45}"/>
</p:tagLst>
</file>

<file path=ppt/tags/tag2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811.45}"/>
</p:tagLst>
</file>

<file path=ppt/tags/tag3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811.45}"/>
</p:tagLst>
</file>

<file path=ppt/tags/tag4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811.45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  <p:tag name="commondata" val="eyJoZGlkIjoiNTkzMWU5OTIyMzNkYTYzYzcwMjlkODdlNGNkNWQ1N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WPS 演示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47</cp:revision>
  <dcterms:created xsi:type="dcterms:W3CDTF">2022-12-09T10:29:00Z</dcterms:created>
  <dcterms:modified xsi:type="dcterms:W3CDTF">2024-11-01T08:46:05Z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00CDBED8199A4D7A100E93637204F2D0</vt:lpwstr>
  </property>
</Properties>
</file>