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3"/>
    <p:sldId id="283" r:id="rId4"/>
    <p:sldId id="267" r:id="rId5"/>
    <p:sldId id="298" r:id="rId6"/>
    <p:sldId id="299" r:id="rId7"/>
    <p:sldId id="284" r:id="rId8"/>
    <p:sldId id="260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老带新市场活动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国庆放价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 +1</a:t>
            </a:r>
            <a:r>
              <a:rPr lang="zh-CN" altLang="en-US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en-US" altLang="zh-CN" sz="40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0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81100" y="4072890"/>
            <a:ext cx="389001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月节点，由于国庆节假期、重阳节的存在，机构普遍会关注综合类通用项目，例如洁牙、补牙、种植等偏刚需项目；常见活动形式有年卡，会员体系福利等。基于此，美白在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月门诊活动体系中，更适合扮演辅助角色，利用美白的引流属性，吸引更多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新客到店。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3230" y="4072890"/>
            <a:ext cx="38036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此处仅以种植牙为例，其项目具有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老年人使用，年轻人买单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的特点，那么如何串联老年人需求和年轻人驱动就是重中之重。本期的老带新活动，不仅是老客带新客，同时也是推动年轻人带老年人就诊，以美白为福利，引导年轻用户带长辈到店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治疗。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存量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开发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引流活动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8820"/>
            <a:ext cx="7553325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联动引流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存量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开发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国庆放价</a:t>
            </a:r>
            <a:r>
              <a:rPr lang="en-US" altLang="zh-CN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+1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面向门诊存量客户，老带新引流新客；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项目意向客户，推动活动期间成交；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老带新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推动成交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转介绍：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转介绍是各类引流活动中成交率最高的，有信任担保为基础。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规则设置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：选择美学项目和设置美白奖励，直接面向消费能力强的年轻女性用户；其中种植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修复项目，同时锁定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30+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，话语权大、购买力强的家庭女性用户，美白精准契合这部分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引流。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</a:rPr>
              <a:t>+1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</a:rPr>
              <a:t>元方案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：避免直接赠送的形式，象征性收取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元，既保留了足够的噱头，又增加消费者的获得感；客户会更加关注赠礼的价值，而非免费赠品的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第一印象，更利于后续持续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维护。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C:/Users/fs/Desktop/微信图片_20240918162025.jpg微信图片_20240918162025"/>
          <p:cNvPicPr>
            <a:picLocks noChangeAspect="1"/>
          </p:cNvPicPr>
          <p:nvPr/>
        </p:nvPicPr>
        <p:blipFill>
          <a:blip r:embed="rId1"/>
          <a:srcRect t="4" b="4"/>
          <a:stretch>
            <a:fillRect/>
          </a:stretch>
        </p:blipFill>
        <p:spPr>
          <a:xfrm>
            <a:off x="8010523" y="0"/>
            <a:ext cx="31670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6895" y="11214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话术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建议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500" y="1981835"/>
            <a:ext cx="11362055" cy="4756150"/>
          </a:xfrm>
          <a:prstGeom prst="rect">
            <a:avLst/>
          </a:prstGeom>
        </p:spPr>
        <p:txBody>
          <a:bodyPr wrap="square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您好，请问是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先生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女士吗？我是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XX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牙科的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医生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（报全名获得信任，方便转介绍或点名求医）</a:t>
            </a:r>
            <a:endParaRPr lang="zh-CN" altLang="en-US" sz="16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请问您这会说话方便吗？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（若不方便改时间再打）</a:t>
            </a: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不好意思，这期间也没有给您打电话，请问您在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月份看的牙齿，现在情况怎样？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（表示关心病情）</a:t>
            </a:r>
            <a:endParaRPr lang="zh-CN" altLang="en-US" sz="14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您最近几天过来复查一下情况，同时给牙面和牙周做一下全面的抛光、上药等护理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（不同医疗项目护理的意义要充分告知）</a:t>
            </a:r>
            <a:endParaRPr lang="zh-CN" altLang="en-US" sz="14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-门诊</a:t>
            </a: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月份有优惠活动，……您身边要是有朋友也有口腔方面的治疗需求，可以推荐一起过来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（告知主活动+老带新福利）</a:t>
            </a:r>
            <a:endParaRPr lang="zh-CN" altLang="en-US" sz="16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您看下周几能过来？</a:t>
            </a:r>
            <a:r>
              <a:rPr lang="zh-CN" altLang="en-US" sz="1400">
                <a:solidFill>
                  <a:schemeClr val="tx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（时间具体到上、下午，并做好相应的记录，以方便打电话提醒）</a:t>
            </a:r>
            <a:endParaRPr lang="zh-CN" altLang="en-US" sz="1400">
              <a:solidFill>
                <a:schemeClr val="tx1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2279650"/>
            <a:ext cx="10969625" cy="32918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）正畸后：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保持超过3个月以上，需要来诊检查，看一下牙列的保持状况、保持器的使用和牙周等情况，以便发现问题及时处理。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（2）种植类：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牙齿超过3个月以上，可能会有不同程度的牙菌斑、色素附着及牙周的软垢刺激，这时需要为您的牙齿做一下杀菌、色素清除抛光以及牙周的冲洗、上药等处理。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）贴面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修复：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牙齿超过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3个月以上，牙面或修复材料可能会有不同程度的轻微磨损，以及牙菌斑的附着，这时候需要做一下牙齿的精细抛光护理。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）美白后：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美白效果不是永久性的，诊室美白后需要定期进行单次维护，这个周期间隔一般为3-6个月。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" y="1121410"/>
            <a:ext cx="62407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不同医疗项目建议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复诊理由：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2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3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4.xml><?xml version="1.0" encoding="utf-8"?>
<p:tagLst xmlns:p="http://schemas.openxmlformats.org/presentationml/2006/main">
  <p:tag name="KSO_WM_DIAGRAM_VIRTUALLY_FRAME" val="{&quot;height&quot;:423.5336220472441,&quot;left&quot;:71.1,&quot;top&quot;:195.71771653543308,&quot;width&quot;:786.6181102362204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  <p:tag name="commondata" val="eyJoZGlkIjoiNTkzMWU5OTIyMzNkYTYzYzcwMjlkODdlNGNkNWQ1N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50</cp:revision>
  <dcterms:created xsi:type="dcterms:W3CDTF">2022-12-09T10:29:00Z</dcterms:created>
  <dcterms:modified xsi:type="dcterms:W3CDTF">2024-09-19T07:27:13Z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00CDBED8199A4D7A100E93637204F2D0</vt:lpwstr>
  </property>
</Properties>
</file>