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94" r:id="rId6"/>
    <p:sldId id="295" r:id="rId7"/>
    <p:sldId id="296" r:id="rId8"/>
    <p:sldId id="293" r:id="rId9"/>
    <p:sldId id="284" r:id="rId10"/>
    <p:sldId id="260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2023/11/30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57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1.1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元旦市场活动策划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元亨利贞 红包来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元旦活动思考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2970" y="3964322"/>
            <a:ext cx="4368638" cy="1798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过年这个阶段，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正是一年中亲友相聚、集中社交的重要时刻。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中国一直有“辞旧迎新”的传统，所以很多消费者在回家过年前，都有“解决自己口腔问题”或者“让牙齿变得更好看”的需求。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过年需求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792936" y="3988746"/>
            <a:ext cx="4100084" cy="213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临近过年，一般都有讨个好兆头的习惯，送红包送祝福成为常见的方式，这也是口腔机构可以抓住的一个市场活动概念。同时，过年有相对充裕的时间进行检查和治疗；中国消费者也有新年期间进行大额消费的传统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喜庆氛围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海报长图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2024.1.1-2024.1.31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元亨利贞 红包来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~~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一口好牙，回家过好年。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口腔，元旦送好礼！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次海报选择乾卦的“元亨利贞”做概念，红包形象作为设计元素，寓意新的一年万事亨通，顺心遂意。四字的寓意正好对应四个口腔项目，分别是洁牙、美白、种植、正畸。针对不同类型用户，有针对性的优惠政策，帮助他们获得口腔健康和美观。整体视觉喜庆欢乐，风格活泼，比较能够吸引年轻人的注意，推荐大家使用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279363" y="35543"/>
            <a:ext cx="1574490" cy="682245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CE2A7B4-6A58-318F-9562-C179870BCA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61550" y="37501"/>
            <a:ext cx="1855223" cy="681853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引流到店 用户维护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苹安喜乐 舒适洁牙（健康）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门诊有固定洁牙习惯的老客，引导到店维护与开发；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到诊洁牙的新用户，推荐购买套餐，锁定二次到诊；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二次到诊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活动推出买一赠一的促销政策，出于两方面考虑。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、核心意图在于提前锁定用户的下一次洁牙选择，引导二次就诊；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、或者当该用户将该套餐转赠他人时，可带来的“老带新”客流；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同时，这样的周期性活动也是维护门诊老客关系的有效手段。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2365"/>
            <a:ext cx="3164839" cy="68532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美白成交 后续开发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齿笑颜开  事“柿”如意（美学）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吸引有美学需求的年轻人到店治疗；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引导用户的家庭成员一起参与口腔消费；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心愿卡 趣味兑换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购买美白一疗程及以上，赠送心愿卡。可兑换单次美白、洁牙、口腔护理品、儿牙项目等礼品，给用户较大的自由度和参与感。同时，也是一次绝好的机会，来引导用户下次就诊带家人前来，提供额外开发的可能。对于美白本身而言，也有利于项目的一疗程升单和大疗程成交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2365"/>
            <a:ext cx="3164838" cy="68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077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种植成交 全口种植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一“椰”暴富 好牙种出来（公益感）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吸引有缺牙问题影响生活的用户到诊；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提醒以往做过部分牙齿种植的老客参与；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首颗引流 公益感补贴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老年人对于大宗消费相对谨慎，活动以首颗种植牙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折左右的价格进行引流，吸引有简单种植需求的用户到店就诊，并进行其他项目的开发；后续补贴部分是针对需要半口或全口种植的大单用户，话术上可提醒用户，该补贴能与门诊部分活动同享，所以力度很大，有一定公益性质，打消用户疑虑，提升成交意愿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2366"/>
            <a:ext cx="3164838" cy="685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5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元旦市场活动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正畸成交 团购提单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改“邪”归正  马到“橙”功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有正畸需求的年轻用户，尤其是学生党等有较长假期的用户；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针对家庭中、或家族中多人有正畸需求的用户，团购更优惠；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双人同行折上折 成交有礼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虽说过年并非正畸旺季，但是学生党有一个较长的寒假，不做开发实在可惜。而且，寒假期间亲属团聚，年终奖金发放等综合因素，是容易一次性成交多单的好机会。活动以价格折扣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赠送礼品的方式，吸引单人用户成交；同时准备二级活动政策，两人成行可在折扣基础上再打折，吸引用户自行成团。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2366"/>
            <a:ext cx="3164837" cy="685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22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9DBA1D39-1EBC-7BAB-06E5-56FACAB17DB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99345" y="187939"/>
            <a:ext cx="2960139" cy="64100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892" y="284543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BFCECC-0ED7-BC36-2D7C-55337141AAD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27555" y="183347"/>
            <a:ext cx="2960139" cy="641000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EBB0936-E85B-2401-2F73-6048F2D9A3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9854" y="187938"/>
            <a:ext cx="2960140" cy="641000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7DC568-76CB-3854-B70B-2957CCD88D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3740" y="178756"/>
            <a:ext cx="2962259" cy="64145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元旦活动的所有海报、物料均已设计好，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914</Words>
  <Application>Microsoft Office PowerPoint</Application>
  <PresentationFormat>宽屏</PresentationFormat>
  <Paragraphs>79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40</cp:revision>
  <dcterms:created xsi:type="dcterms:W3CDTF">2022-12-09T10:29:00Z</dcterms:created>
  <dcterms:modified xsi:type="dcterms:W3CDTF">2023-11-30T07:43:59Z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