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300" r:id="rId4"/>
    <p:sldId id="270" r:id="rId5"/>
    <p:sldId id="267" r:id="rId6"/>
    <p:sldId id="294" r:id="rId7"/>
    <p:sldId id="290" r:id="rId8"/>
    <p:sldId id="291" r:id="rId9"/>
    <p:sldId id="293" r:id="rId10"/>
    <p:sldId id="284" r:id="rId11"/>
    <p:sldId id="260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A16A"/>
    <a:srgbClr val="273F95"/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0705" y="2015038"/>
            <a:ext cx="7912726" cy="1553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月市场活动</a:t>
            </a:r>
            <a:endParaRPr lang="zh-CN" altLang="en-US" sz="44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——世界微笑日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&amp;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母亲节</a:t>
            </a:r>
            <a:endParaRPr lang="zh-CN" altLang="en-US" sz="32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月市场活动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2125980"/>
            <a:ext cx="1040701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273F95"/>
                </a:solidFill>
                <a:latin typeface="微软雅黑" charset="0"/>
                <a:ea typeface="微软雅黑" charset="0"/>
              </a:rPr>
              <a:t>世界微笑日</a:t>
            </a:r>
            <a:endParaRPr lang="zh-CN" altLang="en-US" sz="3600" b="1">
              <a:solidFill>
                <a:srgbClr val="273F95"/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charset="0"/>
                <a:ea typeface="微软雅黑" charset="0"/>
              </a:rPr>
              <a:t>微笑是这个世界最好的通行证，特别在摘下口罩之后，我们更希望看到彼此的笑容。让我们能够开怀大笑其中一个很核心的重点，那就是一口整齐的大白牙，这是颜值的保障。</a:t>
            </a:r>
            <a:endParaRPr lang="zh-CN" altLang="en-US" sz="2000"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690" y="4177665"/>
            <a:ext cx="1040701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C7A16A"/>
                </a:solidFill>
                <a:latin typeface="微软雅黑" charset="0"/>
                <a:ea typeface="微软雅黑" charset="0"/>
              </a:rPr>
              <a:t>母亲节</a:t>
            </a:r>
            <a:endParaRPr lang="zh-CN" altLang="en-US" sz="3600" b="1">
              <a:solidFill>
                <a:srgbClr val="273F95"/>
              </a:solidFill>
              <a:latin typeface="微软雅黑" charset="0"/>
              <a:ea typeface="微软雅黑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charset="0"/>
                <a:ea typeface="微软雅黑" charset="0"/>
              </a:rPr>
              <a:t>母爱是伟大的，当我们长大时，都希望让妈妈可以好好享受生活，让他们可以露出幸福的笑容，那么我们提供物质支持的同时，更要关心母亲的口腔，是否有洁白的</a:t>
            </a:r>
            <a:r>
              <a:rPr lang="zh-CN" altLang="en-US" sz="2000">
                <a:latin typeface="微软雅黑" charset="0"/>
                <a:ea typeface="微软雅黑" charset="0"/>
              </a:rPr>
              <a:t>笑容。</a:t>
            </a:r>
            <a:endParaRPr lang="zh-CN" altLang="en-US" sz="2000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" grpId="1"/>
      <p:bldP spid="3" grpId="1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238779"/>
            <a:ext cx="7142188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活动一</a:t>
            </a:r>
            <a:r>
              <a:rPr lang="en-US" altLang="zh-CN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“嗨，Teeth”微笑节</a:t>
            </a:r>
            <a:endParaRPr lang="zh-CN" altLang="en-US" sz="36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5.1-5.14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别让口罩代替你的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微笑，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别让牙齿影响你的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美丽，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是时候摘下口罩，释放属于你的笑容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潜力！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口腔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嗨，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Teeth”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微笑节震撼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来袭，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免费检查，美白特惠，正畸福利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~~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戴口罩来遮挡自己笑容缺陷的现象非常普遍，口罩成了许多人摘不下的笑容面具。基于这个洞察，我们呼吁消费者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摘下口罩，展现真实而有感染力的笑容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，而优惠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也集中在美白和正畸两大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美学项目。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:\Users\fs\Desktop\【23年5月】HiTeeth皓得适2023年5月微笑日+母亲节市场活动策划方案\5.8微笑节活动海报\五一微笑活动2.0-01.jpg五一微笑活动2.0-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17061" y="-20097"/>
            <a:ext cx="3166110" cy="6857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“嗨，Teeth”微笑节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9073"/>
            <a:ext cx="6739498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口碑宣传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美学成交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拍立得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释放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笑容潜力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吸引有潜在口腔美学需求的客户到店免费检查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美学设计；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洁白套餐吸引洗牙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用户升单，疗程优惠吸引新老用户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复购；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通过正畸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赠礼，促使美白和正畸项目用户间的相互转化；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视频互动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美白正畸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到店拍摄微笑宣言短视频，例如：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XXX口腔，“嗨，teeth”微笑节，自信生活，大胆微笑！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即可获得免费的口腔检查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学设计，视频在征得用户同意后作为宣传素材使用；洁白套餐推洁牙补差价升单，美白疗程主推大疗程成交；正畸用户送美白，主打老客留存开发。本次活动主要在于线下氛围制造，建议同时搭配拍照板，门诊打卡背景墙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使用。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\Users\fs\Desktop\【23年5月】HiTeeth皓得适2023年5月微笑日+母亲节市场活动策划方案\5.8微笑节活动海报\五一微笑活动2.0-02.jpg五一微笑活动2.0-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710295" y="0"/>
            <a:ext cx="1511935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7890" y="2642777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活动长图</a:t>
            </a:r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拆解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8595" y="167640"/>
            <a:ext cx="2480945" cy="652208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050" y="167640"/>
            <a:ext cx="3333750" cy="63379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238779"/>
            <a:ext cx="7142188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活动二</a:t>
            </a:r>
            <a:r>
              <a:rPr lang="en-US" altLang="zh-CN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母亲节</a:t>
            </a:r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笑颜焕白礼</a:t>
            </a:r>
            <a:endParaRPr lang="zh-CN" altLang="en-US" sz="36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5.10-5.16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假日送花？生日送花？节日送花？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礼物，别这么没新意~~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这个母亲节，送她鲜花，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更送她笑颜如花！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中国妈妈对花的喜爱似乎与生俱来，她们把花穿在身上，戴在手上，绣在墙上；但与这种乐观爱美态度相矛盾的却是，中国妈妈往往吝于在口腔上的消费，到了中年许多妈妈都饱受口腔问题的困扰。基于这个点，我们提出送妈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笑颜如花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的想法，将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健康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美丽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同时带给每个母亲，挖掘口腔美学和医疗对于普通人生活的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积极意义。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:\Users\fs\Desktop\【23年5月】HiTeeth皓得适2023年5月微笑日+母亲节市场活动策划方案\5.14母亲节活动海报\母亲焕白日-01.jpg母亲焕白日-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17061" y="-19464"/>
            <a:ext cx="3166110" cy="685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母亲节笑颜焕白礼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9073"/>
            <a:ext cx="6739498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年卡粘客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美白成交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礼遇母亲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笑颜焕白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20-30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岁之间的用户，传递赠送母亲笑容和健康的礼物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观；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针对口腔门诊新客和老客，以年卡活动引导多次到店开发；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针对有潜在美白需求的用户，以套购优惠的形式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促交；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粘客留存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美白套购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本活动可拆分为两部分，一是美白套购，套购结合诊间装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家庭装，不仅美白效果更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稳定，也能向消费者传达并培养联合使用的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美白模式；二是年卡复购，年卡包括的项目可以引导用户多次到诊，在此过程中可进行多次开发，增强用户与门诊的绑定与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联系。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\Users\fs\Desktop\【23年5月】HiTeeth皓得适2023年5月微笑日+母亲节市场活动策划方案\5.14母亲节活动海报\母亲焕白日-02.jpg母亲焕白日-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805228" y="0"/>
            <a:ext cx="132207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7890" y="2642777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活动长图</a:t>
            </a:r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拆解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1630" y="0"/>
            <a:ext cx="2084705" cy="685800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985" y="0"/>
            <a:ext cx="360553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4a26a5c-6840-43cf-a0cd-71133ef51ef2"/>
  <p:tag name="COMMONDATA" val="eyJoZGlkIjoiNTkzMWU5OTIyMzNkYTYzYzcwMjlkODdlNGNkNWQ1N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1287</Words>
  <Application>WPS 演示</Application>
  <PresentationFormat>宽屏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汉仪旗黑</vt:lpstr>
      <vt:lpstr>等线 Light</vt:lpstr>
      <vt:lpstr>汉仪中等线KW</vt:lpstr>
      <vt:lpstr>等线</vt:lpstr>
      <vt:lpstr>Calibri</vt:lpstr>
      <vt:lpstr>Helvetica Neue</vt:lpstr>
      <vt:lpstr>汉仪书宋二KW</vt:lpstr>
      <vt:lpstr>宋体</vt:lpstr>
      <vt:lpstr>Arial Unicode MS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郑超</cp:lastModifiedBy>
  <cp:revision>27</cp:revision>
  <dcterms:created xsi:type="dcterms:W3CDTF">2023-04-24T02:43:30Z</dcterms:created>
  <dcterms:modified xsi:type="dcterms:W3CDTF">2023-04-24T02:43:30Z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2052-4.4.1.7380</vt:lpwstr>
  </property>
  <property fmtid="{D5CDD505-2E9C-101B-9397-08002B2CF9AE}" pid="3" name="ICV">
    <vt:lpwstr>CAB2D7D74623A2D4D2EC456476749E62</vt:lpwstr>
  </property>
</Properties>
</file>