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3" r:id="rId3"/>
    <p:sldId id="270" r:id="rId4"/>
    <p:sldId id="267" r:id="rId5"/>
    <p:sldId id="293" r:id="rId6"/>
    <p:sldId id="284" r:id="rId7"/>
    <p:sldId id="260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68" d="100"/>
          <a:sy n="68" d="100"/>
        </p:scale>
        <p:origin x="1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2023/10/25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2023/10/25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2023/10/25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2023/10/25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2023/10/25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  <a:t>2023/10/25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57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12.24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圣诞节市场活动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圣诞圆梦季</a:t>
            </a: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圣诞节活动思考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02970" y="3964322"/>
            <a:ext cx="4540250" cy="2138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，“发疯文学”“反精神内耗”等话题频频登上热搜，消费者需要从品牌端找到情绪出口。基于此，本期活动采用三格漫画的形式，选择三个生活中常见的场景，以白日梦切入与用户对话，提出“三个愿望，一次搞定”的美学解决方案。</a:t>
            </a:r>
            <a:endParaRPr lang="zh-CN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情绪营销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387900" y="3964322"/>
            <a:ext cx="4781282" cy="2138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当下，获客是大家普遍头疼的问题。因此，对现有客户的长期绑定和开发显得尤为重要。本次赠送美白权益卡，即试图在一段时间内实现客户留存，并提供转诊其他美学项目的可能。同时，将多个口腔项目置于同一语境下，形成自身独特的美学标签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深度绑定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304" y="1238885"/>
            <a:ext cx="7099015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预热海报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活动时间：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2023.12.9-2023.12.15</a:t>
            </a: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宣传形式：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</a:p>
          <a:p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年，白日梦都实现了吗？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想吃就吃？超值折扣？颜值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up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三重愿望，一次搞定，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圣诞节皓得适美白放价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</a:rPr>
              <a:t>ing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~~</a:t>
            </a: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生活的可爱，值得用笑容去爱！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本次活动主题为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圣诞圆梦季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，红绿配色烘托圣诞氛围。内容上用漫画形式表现生活中三个情绪化场景，总结用户的三个愿望，即“想吃就吃”“折扣优惠”“颜值提升”。同时，提出皓得适美白的解决方案，产品优势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圣诞特惠，将帮助用户完美圆梦。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435658" y="132563"/>
            <a:ext cx="3030220" cy="656175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爱牙日市场活动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引流到店 绑定开发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圣诞圆梦季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对牙齿美白有潜在需求的年轻用户，美学入门套餐；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曾购买过美白类产品的老用户，邀约单次维护；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活动期间到诊的洁牙用户，可推荐补差升单；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长期绑定 引流开发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、活动以特价推出洁牙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美白套餐，带来洁净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靓白双重效果；搭配</a:t>
            </a:r>
            <a:r>
              <a:rPr lang="en-US" altLang="zh-CN" sz="1600" dirty="0" err="1">
                <a:latin typeface="微软雅黑" panose="020B0503020204020204" charset="-122"/>
                <a:ea typeface="微软雅黑" panose="020B0503020204020204" charset="-122"/>
              </a:rPr>
              <a:t>HiTeeth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产品不酸不疼、无需忌口、效果明显的特点，最大程度满足用户的美学期待。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、推出美白权益卡，基础定价会费为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99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元一年，享受多项美白权益；购买“圆梦圣诞”套餐可免费领取一年，将活动福利梯级拆分到附加内容中，引导客户从单次体验升单到疗程；同时一年的有效期，长时间捆绑客户的美白选择。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388668" y="2364"/>
            <a:ext cx="3164839" cy="68532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26813" y="2786922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活动海报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EBFCECC-0ED7-BC36-2D7C-55337141AA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096132" y="0"/>
            <a:ext cx="3167023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DBA1D39-1EBC-7BAB-06E5-56FACAB17D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935682" y="0"/>
            <a:ext cx="316702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12.24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圣诞节活动的所有海报、物料均已设计好，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79735aad-088c-4755-98f1-2a548961169e"/>
  <p:tag name="COMMONDATA" val="eyJoZGlkIjoiZTYzYTdjZWNhMDU2NjdiZGNmNzM5OTQ1NzdiMzc2MT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521</Words>
  <Application>Microsoft Office PowerPoint</Application>
  <PresentationFormat>宽屏</PresentationFormat>
  <Paragraphs>40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fang shi</cp:lastModifiedBy>
  <cp:revision>38</cp:revision>
  <dcterms:created xsi:type="dcterms:W3CDTF">2022-12-09T10:29:00Z</dcterms:created>
  <dcterms:modified xsi:type="dcterms:W3CDTF">2023-10-25T09:48:26Z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00CDBED8199A4D7A100E93637204F2D0</vt:lpwstr>
  </property>
</Properties>
</file>