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3" r:id="rId3"/>
    <p:sldId id="270" r:id="rId4"/>
    <p:sldId id="267" r:id="rId5"/>
    <p:sldId id="293" r:id="rId6"/>
    <p:sldId id="284" r:id="rId7"/>
    <p:sldId id="260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2023/9/26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2023/9/26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2023/9/26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2023/9/26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2023/9/26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  <a:t>2023/9/26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618"/>
            <a:ext cx="7912726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11.11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美白节市场活动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——“</a:t>
            </a:r>
            <a:r>
              <a:rPr lang="zh-CN" altLang="en-US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剁手，不如美自己</a:t>
            </a: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11.11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活动思考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02970" y="3979347"/>
            <a:ext cx="4540250" cy="2365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显示，悦己型消费比例越来越高，人们开始关注彰显个性的自我投资。明显的一点就是，消费习惯从传统注重衣食住行的功能层面向高品质生活转变，增加在美容、护肤、健身等领域的投资，牙齿美白正与这样的趋势不谋而合。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自我愉悦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87899" y="3979347"/>
            <a:ext cx="4591037" cy="2365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花西子事件以后，消费者对产品性价比尤为看重，但是单纯降价对价格体系是一种伤害。因此，选择将团购和社交性作为活动的核心卖点，以“两人到店一人免单”来引流，以“买疗程送单次”来促交，达到一举两得的营销目标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6536690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高性价比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090" y="1238779"/>
            <a:ext cx="7142188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36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  “</a:t>
            </a:r>
            <a:r>
              <a:rPr lang="zh-CN" altLang="en-US" sz="36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剁手，不如美自己</a:t>
            </a:r>
            <a:r>
              <a:rPr lang="en-US" altLang="zh-CN" sz="36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endParaRPr lang="zh-CN" altLang="en-US" sz="36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预热时间：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10.25-10.31</a:t>
            </a: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预热形式：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聪明女孩，变美做加法，账单做减法，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剁手口红、粉底、眼线笔，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不如亮白笑容美美做自己！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口腔，美白三重好礼，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限时秒杀，免单特惠，买一赠一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三重好礼，羊毛薅不停！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</a:p>
          <a:p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、再多化妆品也无法掩盖一口大黄牙，亮白自信的笑容才是最好的妆容。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、这个双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，与其剁手狂购各类化妆品，不如让自己从根本上变美。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、美白节特惠，秒杀活动，免单福利，限时买赠，机会不容错过。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417061" y="-19109"/>
            <a:ext cx="3166110" cy="685602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爱牙日市场活动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0690" y="1988820"/>
            <a:ext cx="6595745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引流 开发 疗程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剁手，不如美自己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面向全体爱美人士，尤其是自身妆容精致的年轻女性群体；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到店进行常规项目时，发现的有可能进行美白开发的用户；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通过单次体验，对牙齿美白项目有基础认知和好感的用户；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秒杀引流 美白团购 疗程促交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活动分三阶段，简单明了，层层递进。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、“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11.1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元秒杀”做通用引流，广泛吸引家庭用户和常规客源到店；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、“同行免单”做定向引流，针对有美白和美学意向的年轻客群；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、“美白买赠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做疗程促交，面向对美白已有认知和好感的用户；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388668" y="7089"/>
            <a:ext cx="3164840" cy="68438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6813" y="2786922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活动海报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EBFCECC-0ED7-BC36-2D7C-55337141AA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00455" y="4728"/>
            <a:ext cx="3167024" cy="684854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DBA1D39-1EBC-7BAB-06E5-56FACAB17D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027735" y="0"/>
            <a:ext cx="316702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11.11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美白节活动的所有海报、物料均已设计好，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79735aad-088c-4755-98f1-2a548961169e"/>
  <p:tag name="COMMONDATA" val="eyJoZGlkIjoiZTYzYTdjZWNhMDU2NjdiZGNmNzM5OTQ1NzdiMzc2MTA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520</Words>
  <Application>Microsoft Office PowerPoint</Application>
  <PresentationFormat>宽屏</PresentationFormat>
  <Paragraphs>45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fang shi</cp:lastModifiedBy>
  <cp:revision>40</cp:revision>
  <dcterms:created xsi:type="dcterms:W3CDTF">2022-12-09T10:29:00Z</dcterms:created>
  <dcterms:modified xsi:type="dcterms:W3CDTF">2023-09-26T14:54:59Z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00CDBED8199A4D7A100E93637204F2D0</vt:lpwstr>
  </property>
</Properties>
</file>