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3"/>
    <p:sldId id="283" r:id="rId4"/>
    <p:sldId id="270" r:id="rId5"/>
    <p:sldId id="267" r:id="rId6"/>
    <p:sldId id="285" r:id="rId7"/>
    <p:sldId id="282" r:id="rId8"/>
    <p:sldId id="284" r:id="rId9"/>
    <p:sldId id="260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00C0"/>
    <a:srgbClr val="294296"/>
    <a:srgbClr val="284096"/>
    <a:srgbClr val="CDA5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9"/>
    <p:restoredTop sz="94662"/>
  </p:normalViewPr>
  <p:slideViewPr>
    <p:cSldViewPr snapToGrid="0" snapToObjects="1">
      <p:cViewPr varScale="1">
        <p:scale>
          <a:sx n="104" d="100"/>
          <a:sy n="104" d="100"/>
        </p:scale>
        <p:origin x="284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46735" y="1956618"/>
            <a:ext cx="7912726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8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元旦市场活动</a:t>
            </a:r>
            <a:endParaRPr lang="zh-CN" altLang="en-US" sz="48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元气满满，一口好牙过好年</a:t>
            </a:r>
            <a:endParaRPr lang="zh-CN" altLang="en-US" sz="3200" b="1" dirty="0">
              <a:solidFill>
                <a:srgbClr val="2942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0690" y="1322705"/>
            <a:ext cx="95357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元旦新年消费者洞察</a:t>
            </a:r>
            <a:endParaRPr lang="zh-CN" altLang="en-US" sz="4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47140" y="4076136"/>
            <a:ext cx="3840361" cy="2014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000" dirty="0">
                <a:latin typeface="微软雅黑" charset="0"/>
                <a:ea typeface="微软雅黑" charset="0"/>
                <a:cs typeface="微软雅黑" charset="0"/>
                <a:sym typeface="+mn-ea"/>
              </a:rPr>
              <a:t>春节来临，正是一年中亲友相聚、集中社交的重要时刻。一口“美牙”成为大家最迫切的需求，美学项目中周期短、成本低的牙齿美白项目自然成为关注的焦点。</a:t>
            </a:r>
            <a:endParaRPr lang="zh-CN" altLang="en-US" sz="2000" dirty="0">
              <a:latin typeface="微软雅黑" charset="0"/>
              <a:ea typeface="微软雅黑" charset="0"/>
              <a:cs typeface="微软雅黑" charset="0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406525" y="2485615"/>
            <a:ext cx="3439795" cy="1322070"/>
          </a:xfrm>
          <a:prstGeom prst="roundRect">
            <a:avLst/>
          </a:prstGeom>
          <a:solidFill>
            <a:srgbClr val="284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charset="0"/>
                <a:ea typeface="微软雅黑" charset="0"/>
              </a:rPr>
              <a:t>美白需求</a:t>
            </a:r>
            <a:endParaRPr lang="zh-CN" altLang="en-US" sz="4400" b="1" dirty="0">
              <a:latin typeface="微软雅黑" charset="0"/>
              <a:ea typeface="微软雅黑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36773" y="4098248"/>
            <a:ext cx="4192360" cy="1988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dirty="0">
                <a:latin typeface="微软雅黑" charset="0"/>
                <a:ea typeface="微软雅黑" charset="0"/>
              </a:rPr>
              <a:t>与暑假相似，近年来寒假也成为正畸消费的高峰期。学生、上班族有相对充裕的时间进行正畸的检查、治疗和适应。同时，中国消费者也有新年期间大额消费的文化传统。</a:t>
            </a:r>
            <a:endParaRPr lang="zh-CN" altLang="en-US" sz="2000" dirty="0">
              <a:latin typeface="微软雅黑" charset="0"/>
              <a:ea typeface="微软雅黑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536690" y="2485615"/>
            <a:ext cx="3439795" cy="1322070"/>
          </a:xfrm>
          <a:prstGeom prst="roundRect">
            <a:avLst/>
          </a:prstGeom>
          <a:solidFill>
            <a:srgbClr val="284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charset="0"/>
                <a:ea typeface="微软雅黑" charset="0"/>
              </a:rPr>
              <a:t>正畸旺季</a:t>
            </a:r>
            <a:endParaRPr lang="zh-CN" altLang="en-US" sz="4400" b="1" dirty="0">
              <a:latin typeface="微软雅黑" charset="0"/>
              <a:ea typeface="微软雅黑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5090" y="1238779"/>
            <a:ext cx="7142188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活动预热</a:t>
            </a:r>
            <a:endParaRPr lang="en-US" altLang="zh-CN" sz="32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32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预热时间：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12.30-1.1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预热形式：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微博、公众号、朋友圈、微信群转发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预热文案：</a:t>
            </a:r>
            <a:endParaRPr lang="en-US" altLang="zh-CN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忙碌一整年，不犒劳一下自己吗？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快来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XXX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口腔参加“家庭焕牙季”吧！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正畸、美白项目可享超值优惠福利；集赞赢取惊喜，洁牙、补牙、拔牙券等免费送不停；还有超低价美白单次体验等你来拿！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助你元气满满，一口好牙过好年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~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预热建议：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海报将兔年和牙齿元素结合，采用红白为主色调。契合“红白牙齿美学”的理念，呼吁一口“齐白净美”的牙齿能帮你元气满满过新年。以此来结合洁牙、美白、正畸、儿牙等多个项目，带动家庭口腔消费。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8416605" y="-20097"/>
            <a:ext cx="3167022" cy="68579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0690" y="1163774"/>
            <a:ext cx="95357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家庭焕牙季市场活动一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0690" y="1989073"/>
            <a:ext cx="673949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核心目的：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成交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开发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主题：</a:t>
            </a:r>
            <a:r>
              <a:rPr lang="zh-CN" altLang="en-US" sz="20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齐白添活力 美美过新年</a:t>
            </a:r>
            <a:endParaRPr lang="en-US" altLang="zh-CN" sz="20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针对人群：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吸引有潜在口腔美学需求的年轻人年前到店治疗；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赠送项目引导用户家庭成员一起参与口腔消费；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促使美白和正畸项目用户间的相互转化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活动亮点：</a:t>
            </a:r>
            <a:r>
              <a:rPr lang="zh-CN" altLang="en-US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项目互转 家庭开发</a:t>
            </a:r>
            <a:endParaRPr lang="en-US" altLang="zh-CN" sz="2000" b="1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活动讲解：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活动一面向有美学核心需求的精准客户，主打到诊用户的美白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正畸成交，直接推动业绩的增长。福利一：通过免费洁牙和涂氟，引导用户的伴侣和孩子等家庭成员到店进行治疗。福利二：正畸赠送美白，提升正畸转诊美白的机会，同时有利于正畸用户的长期留存。福利三：购买美白疗程赠送颜面美学报告，通过整体方案的效果展示，引导美白向其他美学项目转诊。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7882244" y="0"/>
            <a:ext cx="3168036" cy="685799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0690" y="1163774"/>
            <a:ext cx="95357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家庭焕牙季市场活动二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0690" y="1989073"/>
            <a:ext cx="6268720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核心目的：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引流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造势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主题：</a:t>
            </a:r>
            <a:r>
              <a:rPr lang="zh-CN" altLang="en-US" sz="20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元旦集元气 人多赢大礼</a:t>
            </a:r>
            <a:endParaRPr lang="en-US" altLang="zh-CN" sz="20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针对人群：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吸引有潜在口腔消费需求的用户到店就诊；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提醒门诊老客适时到诊解决口腔相关问题；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活动亮点：</a:t>
            </a:r>
            <a:r>
              <a:rPr lang="zh-CN" altLang="en-US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集赞热度  引流新客</a:t>
            </a:r>
            <a:endParaRPr lang="en-US" altLang="zh-CN" sz="2000" b="1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活动讲解：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集赞活动可以更大规模地触及本身有潜在口腔需求，但是没有到诊治疗的用户。低门槛的参与路径可以很好地发挥辅助作用，帮助活动一获取更多用户到店，进行美白和正畸项目的开发与转诊；同时集赞活动的社交裂变，对于门诊的区域化宣传具有长期价值。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7882244" y="1139"/>
            <a:ext cx="3168036" cy="685572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77890" y="2642777"/>
            <a:ext cx="2672526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活动详情长图</a:t>
            </a:r>
            <a:endParaRPr lang="zh-CN" altLang="en-US" sz="32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2" name="图片 1" descr="28871670574334_.pic_h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54320" y="0"/>
            <a:ext cx="167386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8325" y="2272665"/>
            <a:ext cx="9933940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1.1</a:t>
            </a: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元旦家庭焕牙季的所有海报、物料均已设计好，</a:t>
            </a:r>
            <a:endParaRPr lang="zh-CN" altLang="en-US" sz="2800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请有需要的机构联系皓得适销售</a:t>
            </a:r>
            <a:r>
              <a:rPr lang="en-US" altLang="zh-CN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代理商，领取图片及源文件。</a:t>
            </a:r>
            <a:endParaRPr lang="zh-CN" altLang="en-US" sz="2800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977</Words>
  <Application>WPS 表格</Application>
  <PresentationFormat>宽屏</PresentationFormat>
  <Paragraphs>64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汉仪旗黑</vt:lpstr>
      <vt:lpstr>宋体</vt:lpstr>
      <vt:lpstr>Arial Unicode MS</vt:lpstr>
      <vt:lpstr>等线 Light</vt:lpstr>
      <vt:lpstr>汉仪中等线KW</vt:lpstr>
      <vt:lpstr>等线</vt:lpstr>
      <vt:lpstr>Calibri</vt:lpstr>
      <vt:lpstr>Helvetica Neue</vt:lpstr>
      <vt:lpstr>汉仪书宋二KW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郑超</cp:lastModifiedBy>
  <cp:revision>23</cp:revision>
  <dcterms:created xsi:type="dcterms:W3CDTF">2022-12-09T10:29:36Z</dcterms:created>
  <dcterms:modified xsi:type="dcterms:W3CDTF">2022-12-09T10:29:36Z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2052-4.4.1.7380</vt:lpwstr>
  </property>
  <property fmtid="{D5CDD505-2E9C-101B-9397-08002B2CF9AE}" pid="3" name="ICV">
    <vt:lpwstr>00CDBED8199A4D7A100E93637204F2D0</vt:lpwstr>
  </property>
</Properties>
</file>