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83" r:id="rId4"/>
    <p:sldId id="270" r:id="rId5"/>
    <p:sldId id="267" r:id="rId6"/>
    <p:sldId id="293" r:id="rId7"/>
    <p:sldId id="284" r:id="rId8"/>
    <p:sldId id="260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104" d="100"/>
          <a:sy n="104" d="100"/>
        </p:scale>
        <p:origin x="284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jpeg"/><Relationship Id="rId3" Type="http://schemas.openxmlformats.org/officeDocument/2006/relationships/tags" Target="../tags/tag2.xml"/><Relationship Id="rId2" Type="http://schemas.openxmlformats.org/officeDocument/2006/relationships/image" Target="../media/image6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735" y="1956618"/>
            <a:ext cx="7912726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8.22</a:t>
            </a:r>
            <a:r>
              <a:rPr lang="zh-CN" altLang="en-US" sz="48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七夕节市场活动</a:t>
            </a:r>
            <a:endParaRPr lang="zh-CN" altLang="en-US" sz="4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——“7</a:t>
            </a:r>
            <a:r>
              <a:rPr lang="zh-CN" altLang="en-US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天靓白计划</a:t>
            </a:r>
            <a:r>
              <a:rPr lang="en-US" altLang="zh-CN" sz="32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endParaRPr lang="en-US" altLang="zh-CN" sz="3200" b="1" dirty="0">
              <a:solidFill>
                <a:srgbClr val="29429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22705"/>
            <a:ext cx="953579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七夕节活动</a:t>
            </a:r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思考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2970" y="4037965"/>
            <a:ext cx="454025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25000"/>
              </a:lnSpc>
            </a:pPr>
            <a:r>
              <a:rPr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“节日送礼”仍是七夕最主要的过节方式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，小红书等社媒平台通过内容营销，进一步提高了与颜值相关的美妆、时尚、潮流产品的关注度。美白作为口腔各品类中，门槛低、见效快、高颜值的代表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项目，最适合进行七夕活动</a:t>
            </a:r>
            <a:r>
              <a:rPr lang="zh-CN" sz="2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营销。</a:t>
            </a:r>
            <a:endParaRPr lang="zh-CN" sz="2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406525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颜值</a:t>
            </a:r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相关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6995" y="4037330"/>
            <a:ext cx="435292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消费趋势报告显示：女性消费者的年龄层正在扩大，更多年龄段的女性开始愿意为自己花钱。同时，社交媒体的发展也普及与扩充了消费领域，女性消费者在美学、健康、保养、旅游等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领域的消费意愿不断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攀升。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536690" y="2485615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charset="-122"/>
                <a:ea typeface="微软雅黑" panose="020B0503020204020204" charset="-122"/>
              </a:rPr>
              <a:t>消费趋势</a:t>
            </a:r>
            <a:endParaRPr lang="zh-CN" altLang="en-US" sz="4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305" y="1238885"/>
            <a:ext cx="6921500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预热海报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活动时间：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2023.8.18-2023.8.28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宣传形式：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口腔七夕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靓白套餐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来啦，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情侣到店，更有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8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折特惠限时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可享！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无需忌口，告别黄牙就现在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~~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本次活动主题为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“7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天靓白计划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，海报设计以文字为主视觉，在递进渲染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“一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锅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两人，三餐四季，五味六膳”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的爱情氛围后，以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七夕八折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引出活动的价格爆点。预热时建议把握两个卖点，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无需忌口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“7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天靓白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，并结合疗程理念和产品优势讲解。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C:\Users\HiTeeth\Desktop\【23年七夕】HiTeeth皓得适”七天靓白计划“活动方案\七夕活动-预热海报.jpg七夕活动-预热海报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435658" y="132080"/>
            <a:ext cx="3030220" cy="6562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163774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七夕节市场活动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690" y="1988820"/>
            <a:ext cx="659574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美白成交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活动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主题：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天靓白计划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对牙齿美白有潜在需求的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曾购买过美白类产品的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老用户；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机构以往到诊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的口腔情侣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活动期间到诊的洁牙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用户；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居家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诊间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联合洁牙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疗程售卖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本次活动最吸引消费者的应该是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“7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天靓白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，对消费者来说，这是一个非常具象化的概念，时间上也满足当下快节奏的需求，因此比较容易成交；对机构而言，消费者一周内完成治疗，不会过多占用牙椅和医生的时间，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同时省去了预约的麻烦，属于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</a:rPr>
              <a:t>一举多得。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C:\Users\HiTeeth\Desktop\【23年七夕】HiTeeth皓得适”7天靓白计划“活动方案\七夕活动-详情海报.jpg七夕活动-详情海报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88668" y="1905"/>
            <a:ext cx="3164840" cy="68541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76620" y="2786922"/>
            <a:ext cx="18084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</a:t>
            </a:r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海报</a:t>
            </a:r>
            <a:endParaRPr lang="zh-CN" altLang="en-US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" name="图片 2" descr="C:\Users\HiTeeth\Desktop\【23年七夕】HiTeeth皓得适”七天靓白计划“活动方案\七夕活动-预热海报.jpg七夕活动-预热海报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3692208" y="0"/>
            <a:ext cx="3164840" cy="6854190"/>
          </a:xfrm>
          <a:prstGeom prst="rect">
            <a:avLst/>
          </a:prstGeom>
        </p:spPr>
      </p:pic>
      <p:pic>
        <p:nvPicPr>
          <p:cNvPr id="5" name="图片 4" descr="C:\Users\HiTeeth\Desktop\【23年七夕】HiTeeth皓得适”七天靓白计划“活动方案\七夕活动-详情海报（配色2）.jpg七夕活动-详情海报（配色2）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7783513" y="1905"/>
            <a:ext cx="3164840" cy="68541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8.22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七夕节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活动的所有海报、物料均已设计好，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  <a:endParaRPr lang="zh-CN" altLang="en-US" sz="2800" b="1" dirty="0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79735aad-088c-4755-98f1-2a548961169e"/>
  <p:tag name="COMMONDATA" val="eyJoZGlkIjoiZTYzYTdjZWNhMDU2NjdiZGNmNzM5OTQ1NzdiMzc2MTA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730</Words>
  <Application>WPS 演示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8⃣️</cp:lastModifiedBy>
  <cp:revision>34</cp:revision>
  <dcterms:created xsi:type="dcterms:W3CDTF">2022-12-09T10:29:00Z</dcterms:created>
  <dcterms:modified xsi:type="dcterms:W3CDTF">2023-07-28T10:06:36Z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00CDBED8199A4D7A100E93637204F2D0</vt:lpwstr>
  </property>
</Properties>
</file>