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82" r:id="rId6"/>
    <p:sldId id="259" r:id="rId7"/>
    <p:sldId id="284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2022/11/21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695" y="2014855"/>
            <a:ext cx="7160260" cy="170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 err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HiTeeth</a:t>
            </a:r>
            <a:r>
              <a:rPr lang="zh-CN" altLang="en-US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皓得适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纯白圣诞节市场活动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圣诞节消费者洞察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47140" y="4076136"/>
            <a:ext cx="3758565" cy="1988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000" dirty="0">
                <a:sym typeface="+mn-ea"/>
              </a:rPr>
              <a:t>圣诞节是高度契合年轻人社交需求的节日，圣诞活动在设计上强调“纯白圣诞”的概念，并联动口腔多学科项目，将完美微笑的理念进一步强化。</a:t>
            </a:r>
            <a:endParaRPr sz="2000" dirty="0"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颜值社交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93815" y="4133844"/>
            <a:ext cx="4192360" cy="1603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/>
              <a:t>近年来，福袋和盲盒的活动形式备受年轻人的喜爱，</a:t>
            </a:r>
            <a:r>
              <a:rPr lang="zh-CN" altLang="en-US" sz="2000"/>
              <a:t>礼物的不确定性</a:t>
            </a:r>
            <a:r>
              <a:rPr lang="zh-CN" altLang="en-US" sz="2000" dirty="0"/>
              <a:t>赋予消费者</a:t>
            </a:r>
            <a:r>
              <a:rPr lang="zh-CN" altLang="en-US" sz="2000"/>
              <a:t>更多惊喜，</a:t>
            </a:r>
            <a:r>
              <a:rPr lang="zh-CN" altLang="en-US" sz="2000" dirty="0"/>
              <a:t>也有利于活动的传播扩散。</a:t>
            </a:r>
            <a:endParaRPr sz="2000" dirty="0"/>
          </a:p>
        </p:txBody>
      </p:sp>
      <p:sp>
        <p:nvSpPr>
          <p:cNvPr id="6" name="圆角矩形 5"/>
          <p:cNvSpPr/>
          <p:nvPr/>
        </p:nvSpPr>
        <p:spPr>
          <a:xfrm>
            <a:off x="6536690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福袋潮流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465845"/>
            <a:ext cx="714218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活动预热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12.10-12.20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微博、公众号、朋友圈、微信群转发预热海报；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纯白圣诞，平安礼遇！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活动期间到店，抽取平安福袋好礼。免费洁牙、美白、补牙、护理券享不停，更有超多口腔项目现金立减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~~</a:t>
            </a: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纯白圣诞节，笑容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high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起来！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可以搭配二维码，建议放门诊客户群或美学项目专属群，将客户做定向留存，便于活动发布和后期维护，群内也可定时送券、科普、咨询等，增强圣诞活动的氛围感。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16332" y="-20097"/>
            <a:ext cx="3167568" cy="6857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纯白圣诞节市场活动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26872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裂变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口腔惊喜 平安福袋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引导有口腔潜在需求的新用户圣诞到店消费；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引导门诊老用户圣诞到店享受活动福利优惠；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福袋抽奖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福袋的玩法核心是未知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超值，提供的是精神和物质的双重奖励，尤其适合口腔门诊的促销活动和会员运营。福袋内包含的项目价值不同，更易引发消费者的购买欲和传播欲；同时，不同口腔项目的后续核销使用，也提供更多开发的可能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81718" y="0"/>
            <a:ext cx="3169089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8306" y="2237740"/>
            <a:ext cx="267252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活动详情长图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783225A-8F01-7D3A-89C3-BC07CAE8A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280409" y="0"/>
            <a:ext cx="16311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10A246-BA94-3AD1-702D-3013AAAAE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2352" y="1043273"/>
            <a:ext cx="2177568" cy="38723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723849-F7D0-CB39-E13E-B5C4A1038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80" y="1043269"/>
            <a:ext cx="2177568" cy="38723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429B422-2829-97B4-D2C1-3BB3DC816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9648" y="1043269"/>
            <a:ext cx="2177568" cy="38723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F1A7CAD-3E4C-B39A-D107-C3915DE6A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7216" y="1043269"/>
            <a:ext cx="2177568" cy="38723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7EA63FA-C488-D19D-94AF-5A2AE405BD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4785" y="1043273"/>
            <a:ext cx="2177567" cy="387239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6B990C2-4B06-B25D-1CDA-AB4F0677FF64}"/>
              </a:ext>
            </a:extLst>
          </p:cNvPr>
          <p:cNvSpPr txBox="1"/>
          <p:nvPr/>
        </p:nvSpPr>
        <p:spPr>
          <a:xfrm>
            <a:off x="4757735" y="5066024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福袋奖券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8857F4-B3E4-BC10-70A0-0A0FA82B21F4}"/>
              </a:ext>
            </a:extLst>
          </p:cNvPr>
          <p:cNvSpPr txBox="1"/>
          <p:nvPr/>
        </p:nvSpPr>
        <p:spPr>
          <a:xfrm>
            <a:off x="2943659" y="5914695"/>
            <a:ext cx="6580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奖券设置比例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25%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25%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15%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15%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25%</a:t>
            </a: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TIPS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：门诊可根据自身实际情况、酌情使用电子券或实体券。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12.25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纯白圣诞节的所有海报、福袋奖券均已设计好，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408</Words>
  <Application>Microsoft Office PowerPoint</Application>
  <PresentationFormat>宽屏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19</cp:revision>
  <dcterms:created xsi:type="dcterms:W3CDTF">2022-10-12T14:46:08Z</dcterms:created>
  <dcterms:modified xsi:type="dcterms:W3CDTF">2022-11-21T03:10:39Z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2052-4.4.1.7380</vt:lpwstr>
  </property>
  <property fmtid="{D5CDD505-2E9C-101B-9397-08002B2CF9AE}" pid="3" name="ICV">
    <vt:lpwstr>BD4C4B1A459DB42DA9CE436301D6AE52</vt:lpwstr>
  </property>
</Properties>
</file>